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366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89" d="100"/>
          <a:sy n="89" d="100"/>
        </p:scale>
        <p:origin x="138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88693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Copyright©2022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E3105C37-F427-40C5-9112-7CC265ADB1CA}"/>
              </a:ext>
            </a:extLst>
          </p:cNvPr>
          <p:cNvSpPr txBox="1"/>
          <p:nvPr/>
        </p:nvSpPr>
        <p:spPr>
          <a:xfrm>
            <a:off x="276046" y="232912"/>
            <a:ext cx="38779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杖をつく老人のシルエット</a:t>
            </a:r>
          </a:p>
        </p:txBody>
      </p:sp>
      <p:sp>
        <p:nvSpPr>
          <p:cNvPr id="3" name="Freeform 5">
            <a:extLst>
              <a:ext uri="{FF2B5EF4-FFF2-40B4-BE49-F238E27FC236}">
                <a16:creationId xmlns:a16="http://schemas.microsoft.com/office/drawing/2014/main" id="{2375E0B4-FC6B-B8A5-1399-82D6AA16693E}"/>
              </a:ext>
            </a:extLst>
          </p:cNvPr>
          <p:cNvSpPr>
            <a:spLocks noEditPoints="1"/>
          </p:cNvSpPr>
          <p:nvPr/>
        </p:nvSpPr>
        <p:spPr bwMode="auto">
          <a:xfrm>
            <a:off x="1572852" y="3844886"/>
            <a:ext cx="953850" cy="2529256"/>
          </a:xfrm>
          <a:custGeom>
            <a:avLst/>
            <a:gdLst>
              <a:gd name="T0" fmla="*/ 468 w 798"/>
              <a:gd name="T1" fmla="*/ 1210 h 2116"/>
              <a:gd name="T2" fmla="*/ 466 w 798"/>
              <a:gd name="T3" fmla="*/ 1598 h 2116"/>
              <a:gd name="T4" fmla="*/ 478 w 798"/>
              <a:gd name="T5" fmla="*/ 1708 h 2116"/>
              <a:gd name="T6" fmla="*/ 488 w 798"/>
              <a:gd name="T7" fmla="*/ 1777 h 2116"/>
              <a:gd name="T8" fmla="*/ 478 w 798"/>
              <a:gd name="T9" fmla="*/ 1885 h 2116"/>
              <a:gd name="T10" fmla="*/ 517 w 798"/>
              <a:gd name="T11" fmla="*/ 1970 h 2116"/>
              <a:gd name="T12" fmla="*/ 603 w 798"/>
              <a:gd name="T13" fmla="*/ 1961 h 2116"/>
              <a:gd name="T14" fmla="*/ 617 w 798"/>
              <a:gd name="T15" fmla="*/ 1909 h 2116"/>
              <a:gd name="T16" fmla="*/ 577 w 798"/>
              <a:gd name="T17" fmla="*/ 1822 h 2116"/>
              <a:gd name="T18" fmla="*/ 591 w 798"/>
              <a:gd name="T19" fmla="*/ 1790 h 2116"/>
              <a:gd name="T20" fmla="*/ 631 w 798"/>
              <a:gd name="T21" fmla="*/ 1669 h 2116"/>
              <a:gd name="T22" fmla="*/ 685 w 798"/>
              <a:gd name="T23" fmla="*/ 1212 h 2116"/>
              <a:gd name="T24" fmla="*/ 706 w 798"/>
              <a:gd name="T25" fmla="*/ 842 h 2116"/>
              <a:gd name="T26" fmla="*/ 700 w 798"/>
              <a:gd name="T27" fmla="*/ 717 h 2116"/>
              <a:gd name="T28" fmla="*/ 789 w 798"/>
              <a:gd name="T29" fmla="*/ 636 h 2116"/>
              <a:gd name="T30" fmla="*/ 721 w 798"/>
              <a:gd name="T31" fmla="*/ 539 h 2116"/>
              <a:gd name="T32" fmla="*/ 582 w 798"/>
              <a:gd name="T33" fmla="*/ 400 h 2116"/>
              <a:gd name="T34" fmla="*/ 419 w 798"/>
              <a:gd name="T35" fmla="*/ 321 h 2116"/>
              <a:gd name="T36" fmla="*/ 365 w 798"/>
              <a:gd name="T37" fmla="*/ 237 h 2116"/>
              <a:gd name="T38" fmla="*/ 359 w 798"/>
              <a:gd name="T39" fmla="*/ 106 h 2116"/>
              <a:gd name="T40" fmla="*/ 334 w 798"/>
              <a:gd name="T41" fmla="*/ 51 h 2116"/>
              <a:gd name="T42" fmla="*/ 280 w 798"/>
              <a:gd name="T43" fmla="*/ 4 h 2116"/>
              <a:gd name="T44" fmla="*/ 189 w 798"/>
              <a:gd name="T45" fmla="*/ 0 h 2116"/>
              <a:gd name="T46" fmla="*/ 143 w 798"/>
              <a:gd name="T47" fmla="*/ 15 h 2116"/>
              <a:gd name="T48" fmla="*/ 108 w 798"/>
              <a:gd name="T49" fmla="*/ 49 h 2116"/>
              <a:gd name="T50" fmla="*/ 89 w 798"/>
              <a:gd name="T51" fmla="*/ 118 h 2116"/>
              <a:gd name="T52" fmla="*/ 113 w 798"/>
              <a:gd name="T53" fmla="*/ 296 h 2116"/>
              <a:gd name="T54" fmla="*/ 123 w 798"/>
              <a:gd name="T55" fmla="*/ 369 h 2116"/>
              <a:gd name="T56" fmla="*/ 59 w 798"/>
              <a:gd name="T57" fmla="*/ 453 h 2116"/>
              <a:gd name="T58" fmla="*/ 2 w 798"/>
              <a:gd name="T59" fmla="*/ 838 h 2116"/>
              <a:gd name="T60" fmla="*/ 42 w 798"/>
              <a:gd name="T61" fmla="*/ 926 h 2116"/>
              <a:gd name="T62" fmla="*/ 64 w 798"/>
              <a:gd name="T63" fmla="*/ 973 h 2116"/>
              <a:gd name="T64" fmla="*/ 30 w 798"/>
              <a:gd name="T65" fmla="*/ 2039 h 2116"/>
              <a:gd name="T66" fmla="*/ 39 w 798"/>
              <a:gd name="T67" fmla="*/ 2113 h 2116"/>
              <a:gd name="T68" fmla="*/ 59 w 798"/>
              <a:gd name="T69" fmla="*/ 2034 h 2116"/>
              <a:gd name="T70" fmla="*/ 153 w 798"/>
              <a:gd name="T71" fmla="*/ 992 h 2116"/>
              <a:gd name="T72" fmla="*/ 171 w 798"/>
              <a:gd name="T73" fmla="*/ 971 h 2116"/>
              <a:gd name="T74" fmla="*/ 205 w 798"/>
              <a:gd name="T75" fmla="*/ 922 h 2116"/>
              <a:gd name="T76" fmla="*/ 166 w 798"/>
              <a:gd name="T77" fmla="*/ 907 h 2116"/>
              <a:gd name="T78" fmla="*/ 158 w 798"/>
              <a:gd name="T79" fmla="*/ 769 h 2116"/>
              <a:gd name="T80" fmla="*/ 227 w 798"/>
              <a:gd name="T81" fmla="*/ 885 h 2116"/>
              <a:gd name="T82" fmla="*/ 227 w 798"/>
              <a:gd name="T83" fmla="*/ 945 h 2116"/>
              <a:gd name="T84" fmla="*/ 202 w 798"/>
              <a:gd name="T85" fmla="*/ 1155 h 2116"/>
              <a:gd name="T86" fmla="*/ 205 w 798"/>
              <a:gd name="T87" fmla="*/ 1401 h 2116"/>
              <a:gd name="T88" fmla="*/ 243 w 798"/>
              <a:gd name="T89" fmla="*/ 1618 h 2116"/>
              <a:gd name="T90" fmla="*/ 275 w 798"/>
              <a:gd name="T91" fmla="*/ 1751 h 2116"/>
              <a:gd name="T92" fmla="*/ 296 w 798"/>
              <a:gd name="T93" fmla="*/ 1787 h 2116"/>
              <a:gd name="T94" fmla="*/ 249 w 798"/>
              <a:gd name="T95" fmla="*/ 1844 h 2116"/>
              <a:gd name="T96" fmla="*/ 158 w 798"/>
              <a:gd name="T97" fmla="*/ 1906 h 2116"/>
              <a:gd name="T98" fmla="*/ 123 w 798"/>
              <a:gd name="T99" fmla="*/ 1925 h 2116"/>
              <a:gd name="T100" fmla="*/ 113 w 798"/>
              <a:gd name="T101" fmla="*/ 1950 h 2116"/>
              <a:gd name="T102" fmla="*/ 237 w 798"/>
              <a:gd name="T103" fmla="*/ 1960 h 2116"/>
              <a:gd name="T104" fmla="*/ 393 w 798"/>
              <a:gd name="T105" fmla="*/ 1932 h 2116"/>
              <a:gd name="T106" fmla="*/ 434 w 798"/>
              <a:gd name="T107" fmla="*/ 1895 h 2116"/>
              <a:gd name="T108" fmla="*/ 418 w 798"/>
              <a:gd name="T109" fmla="*/ 1843 h 2116"/>
              <a:gd name="T110" fmla="*/ 426 w 798"/>
              <a:gd name="T111" fmla="*/ 1619 h 2116"/>
              <a:gd name="T112" fmla="*/ 591 w 798"/>
              <a:gd name="T113" fmla="*/ 597 h 2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798" h="2116">
                <a:moveTo>
                  <a:pt x="419" y="1442"/>
                </a:moveTo>
                <a:lnTo>
                  <a:pt x="419" y="1442"/>
                </a:lnTo>
                <a:lnTo>
                  <a:pt x="419" y="1437"/>
                </a:lnTo>
                <a:lnTo>
                  <a:pt x="420" y="1428"/>
                </a:lnTo>
                <a:lnTo>
                  <a:pt x="424" y="1402"/>
                </a:lnTo>
                <a:lnTo>
                  <a:pt x="440" y="1331"/>
                </a:lnTo>
                <a:lnTo>
                  <a:pt x="468" y="1212"/>
                </a:lnTo>
                <a:lnTo>
                  <a:pt x="468" y="1212"/>
                </a:lnTo>
                <a:lnTo>
                  <a:pt x="468" y="1210"/>
                </a:lnTo>
                <a:lnTo>
                  <a:pt x="468" y="1210"/>
                </a:lnTo>
                <a:lnTo>
                  <a:pt x="468" y="1212"/>
                </a:lnTo>
                <a:lnTo>
                  <a:pt x="468" y="1212"/>
                </a:lnTo>
                <a:lnTo>
                  <a:pt x="467" y="1239"/>
                </a:lnTo>
                <a:lnTo>
                  <a:pt x="465" y="1287"/>
                </a:lnTo>
                <a:lnTo>
                  <a:pt x="463" y="1419"/>
                </a:lnTo>
                <a:lnTo>
                  <a:pt x="463" y="1490"/>
                </a:lnTo>
                <a:lnTo>
                  <a:pt x="465" y="1551"/>
                </a:lnTo>
                <a:lnTo>
                  <a:pt x="466" y="1598"/>
                </a:lnTo>
                <a:lnTo>
                  <a:pt x="467" y="1614"/>
                </a:lnTo>
                <a:lnTo>
                  <a:pt x="468" y="1624"/>
                </a:lnTo>
                <a:lnTo>
                  <a:pt x="468" y="1624"/>
                </a:lnTo>
                <a:lnTo>
                  <a:pt x="473" y="1647"/>
                </a:lnTo>
                <a:lnTo>
                  <a:pt x="477" y="1665"/>
                </a:lnTo>
                <a:lnTo>
                  <a:pt x="478" y="1681"/>
                </a:lnTo>
                <a:lnTo>
                  <a:pt x="478" y="1698"/>
                </a:lnTo>
                <a:lnTo>
                  <a:pt x="478" y="1698"/>
                </a:lnTo>
                <a:lnTo>
                  <a:pt x="478" y="1708"/>
                </a:lnTo>
                <a:lnTo>
                  <a:pt x="479" y="1719"/>
                </a:lnTo>
                <a:lnTo>
                  <a:pt x="482" y="1742"/>
                </a:lnTo>
                <a:lnTo>
                  <a:pt x="485" y="1760"/>
                </a:lnTo>
                <a:lnTo>
                  <a:pt x="488" y="1767"/>
                </a:lnTo>
                <a:lnTo>
                  <a:pt x="488" y="1767"/>
                </a:lnTo>
                <a:lnTo>
                  <a:pt x="489" y="1769"/>
                </a:lnTo>
                <a:lnTo>
                  <a:pt x="490" y="1770"/>
                </a:lnTo>
                <a:lnTo>
                  <a:pt x="490" y="1774"/>
                </a:lnTo>
                <a:lnTo>
                  <a:pt x="488" y="1777"/>
                </a:lnTo>
                <a:lnTo>
                  <a:pt x="488" y="1777"/>
                </a:lnTo>
                <a:lnTo>
                  <a:pt x="484" y="1782"/>
                </a:lnTo>
                <a:lnTo>
                  <a:pt x="481" y="1787"/>
                </a:lnTo>
                <a:lnTo>
                  <a:pt x="478" y="1795"/>
                </a:lnTo>
                <a:lnTo>
                  <a:pt x="478" y="1807"/>
                </a:lnTo>
                <a:lnTo>
                  <a:pt x="478" y="1807"/>
                </a:lnTo>
                <a:lnTo>
                  <a:pt x="478" y="1828"/>
                </a:lnTo>
                <a:lnTo>
                  <a:pt x="478" y="1856"/>
                </a:lnTo>
                <a:lnTo>
                  <a:pt x="478" y="1885"/>
                </a:lnTo>
                <a:lnTo>
                  <a:pt x="478" y="1906"/>
                </a:lnTo>
                <a:lnTo>
                  <a:pt x="478" y="1906"/>
                </a:lnTo>
                <a:lnTo>
                  <a:pt x="479" y="1913"/>
                </a:lnTo>
                <a:lnTo>
                  <a:pt x="482" y="1923"/>
                </a:lnTo>
                <a:lnTo>
                  <a:pt x="487" y="1934"/>
                </a:lnTo>
                <a:lnTo>
                  <a:pt x="493" y="1944"/>
                </a:lnTo>
                <a:lnTo>
                  <a:pt x="500" y="1955"/>
                </a:lnTo>
                <a:lnTo>
                  <a:pt x="508" y="1964"/>
                </a:lnTo>
                <a:lnTo>
                  <a:pt x="517" y="1970"/>
                </a:lnTo>
                <a:lnTo>
                  <a:pt x="522" y="1974"/>
                </a:lnTo>
                <a:lnTo>
                  <a:pt x="527" y="1975"/>
                </a:lnTo>
                <a:lnTo>
                  <a:pt x="527" y="1975"/>
                </a:lnTo>
                <a:lnTo>
                  <a:pt x="534" y="1976"/>
                </a:lnTo>
                <a:lnTo>
                  <a:pt x="540" y="1976"/>
                </a:lnTo>
                <a:lnTo>
                  <a:pt x="554" y="1975"/>
                </a:lnTo>
                <a:lnTo>
                  <a:pt x="570" y="1972"/>
                </a:lnTo>
                <a:lnTo>
                  <a:pt x="588" y="1967"/>
                </a:lnTo>
                <a:lnTo>
                  <a:pt x="603" y="1961"/>
                </a:lnTo>
                <a:lnTo>
                  <a:pt x="615" y="1954"/>
                </a:lnTo>
                <a:lnTo>
                  <a:pt x="620" y="1949"/>
                </a:lnTo>
                <a:lnTo>
                  <a:pt x="623" y="1945"/>
                </a:lnTo>
                <a:lnTo>
                  <a:pt x="625" y="1940"/>
                </a:lnTo>
                <a:lnTo>
                  <a:pt x="626" y="1935"/>
                </a:lnTo>
                <a:lnTo>
                  <a:pt x="626" y="1935"/>
                </a:lnTo>
                <a:lnTo>
                  <a:pt x="625" y="1925"/>
                </a:lnTo>
                <a:lnTo>
                  <a:pt x="621" y="1917"/>
                </a:lnTo>
                <a:lnTo>
                  <a:pt x="617" y="1909"/>
                </a:lnTo>
                <a:lnTo>
                  <a:pt x="611" y="1902"/>
                </a:lnTo>
                <a:lnTo>
                  <a:pt x="600" y="1890"/>
                </a:lnTo>
                <a:lnTo>
                  <a:pt x="591" y="1881"/>
                </a:lnTo>
                <a:lnTo>
                  <a:pt x="591" y="1881"/>
                </a:lnTo>
                <a:lnTo>
                  <a:pt x="589" y="1876"/>
                </a:lnTo>
                <a:lnTo>
                  <a:pt x="586" y="1870"/>
                </a:lnTo>
                <a:lnTo>
                  <a:pt x="583" y="1853"/>
                </a:lnTo>
                <a:lnTo>
                  <a:pt x="577" y="1822"/>
                </a:lnTo>
                <a:lnTo>
                  <a:pt x="577" y="1822"/>
                </a:lnTo>
                <a:lnTo>
                  <a:pt x="577" y="1817"/>
                </a:lnTo>
                <a:lnTo>
                  <a:pt x="577" y="1811"/>
                </a:lnTo>
                <a:lnTo>
                  <a:pt x="579" y="1800"/>
                </a:lnTo>
                <a:lnTo>
                  <a:pt x="583" y="1791"/>
                </a:lnTo>
                <a:lnTo>
                  <a:pt x="585" y="1788"/>
                </a:lnTo>
                <a:lnTo>
                  <a:pt x="586" y="1787"/>
                </a:lnTo>
                <a:lnTo>
                  <a:pt x="586" y="1787"/>
                </a:lnTo>
                <a:lnTo>
                  <a:pt x="589" y="1788"/>
                </a:lnTo>
                <a:lnTo>
                  <a:pt x="591" y="1790"/>
                </a:lnTo>
                <a:lnTo>
                  <a:pt x="593" y="1790"/>
                </a:lnTo>
                <a:lnTo>
                  <a:pt x="595" y="1788"/>
                </a:lnTo>
                <a:lnTo>
                  <a:pt x="599" y="1786"/>
                </a:lnTo>
                <a:lnTo>
                  <a:pt x="603" y="1781"/>
                </a:lnTo>
                <a:lnTo>
                  <a:pt x="606" y="1772"/>
                </a:lnTo>
                <a:lnTo>
                  <a:pt x="606" y="1772"/>
                </a:lnTo>
                <a:lnTo>
                  <a:pt x="612" y="1753"/>
                </a:lnTo>
                <a:lnTo>
                  <a:pt x="621" y="1717"/>
                </a:lnTo>
                <a:lnTo>
                  <a:pt x="631" y="1669"/>
                </a:lnTo>
                <a:lnTo>
                  <a:pt x="642" y="1614"/>
                </a:lnTo>
                <a:lnTo>
                  <a:pt x="662" y="1501"/>
                </a:lnTo>
                <a:lnTo>
                  <a:pt x="670" y="1450"/>
                </a:lnTo>
                <a:lnTo>
                  <a:pt x="675" y="1412"/>
                </a:lnTo>
                <a:lnTo>
                  <a:pt x="675" y="1412"/>
                </a:lnTo>
                <a:lnTo>
                  <a:pt x="679" y="1377"/>
                </a:lnTo>
                <a:lnTo>
                  <a:pt x="681" y="1342"/>
                </a:lnTo>
                <a:lnTo>
                  <a:pt x="684" y="1269"/>
                </a:lnTo>
                <a:lnTo>
                  <a:pt x="685" y="1212"/>
                </a:lnTo>
                <a:lnTo>
                  <a:pt x="685" y="1190"/>
                </a:lnTo>
                <a:lnTo>
                  <a:pt x="715" y="1180"/>
                </a:lnTo>
                <a:lnTo>
                  <a:pt x="715" y="923"/>
                </a:lnTo>
                <a:lnTo>
                  <a:pt x="715" y="923"/>
                </a:lnTo>
                <a:lnTo>
                  <a:pt x="715" y="895"/>
                </a:lnTo>
                <a:lnTo>
                  <a:pt x="713" y="883"/>
                </a:lnTo>
                <a:lnTo>
                  <a:pt x="712" y="869"/>
                </a:lnTo>
                <a:lnTo>
                  <a:pt x="710" y="857"/>
                </a:lnTo>
                <a:lnTo>
                  <a:pt x="706" y="842"/>
                </a:lnTo>
                <a:lnTo>
                  <a:pt x="695" y="805"/>
                </a:lnTo>
                <a:lnTo>
                  <a:pt x="695" y="805"/>
                </a:lnTo>
                <a:lnTo>
                  <a:pt x="683" y="770"/>
                </a:lnTo>
                <a:lnTo>
                  <a:pt x="673" y="749"/>
                </a:lnTo>
                <a:lnTo>
                  <a:pt x="668" y="738"/>
                </a:lnTo>
                <a:lnTo>
                  <a:pt x="665" y="736"/>
                </a:lnTo>
                <a:lnTo>
                  <a:pt x="665" y="736"/>
                </a:lnTo>
                <a:lnTo>
                  <a:pt x="683" y="727"/>
                </a:lnTo>
                <a:lnTo>
                  <a:pt x="700" y="717"/>
                </a:lnTo>
                <a:lnTo>
                  <a:pt x="720" y="705"/>
                </a:lnTo>
                <a:lnTo>
                  <a:pt x="740" y="691"/>
                </a:lnTo>
                <a:lnTo>
                  <a:pt x="760" y="675"/>
                </a:lnTo>
                <a:lnTo>
                  <a:pt x="768" y="668"/>
                </a:lnTo>
                <a:lnTo>
                  <a:pt x="775" y="660"/>
                </a:lnTo>
                <a:lnTo>
                  <a:pt x="780" y="654"/>
                </a:lnTo>
                <a:lnTo>
                  <a:pt x="784" y="647"/>
                </a:lnTo>
                <a:lnTo>
                  <a:pt x="784" y="647"/>
                </a:lnTo>
                <a:lnTo>
                  <a:pt x="789" y="636"/>
                </a:lnTo>
                <a:lnTo>
                  <a:pt x="793" y="627"/>
                </a:lnTo>
                <a:lnTo>
                  <a:pt x="797" y="622"/>
                </a:lnTo>
                <a:lnTo>
                  <a:pt x="798" y="617"/>
                </a:lnTo>
                <a:lnTo>
                  <a:pt x="798" y="613"/>
                </a:lnTo>
                <a:lnTo>
                  <a:pt x="796" y="609"/>
                </a:lnTo>
                <a:lnTo>
                  <a:pt x="790" y="602"/>
                </a:lnTo>
                <a:lnTo>
                  <a:pt x="779" y="592"/>
                </a:lnTo>
                <a:lnTo>
                  <a:pt x="779" y="592"/>
                </a:lnTo>
                <a:lnTo>
                  <a:pt x="721" y="539"/>
                </a:lnTo>
                <a:lnTo>
                  <a:pt x="660" y="484"/>
                </a:lnTo>
                <a:lnTo>
                  <a:pt x="660" y="484"/>
                </a:lnTo>
                <a:lnTo>
                  <a:pt x="647" y="470"/>
                </a:lnTo>
                <a:lnTo>
                  <a:pt x="636" y="458"/>
                </a:lnTo>
                <a:lnTo>
                  <a:pt x="617" y="436"/>
                </a:lnTo>
                <a:lnTo>
                  <a:pt x="600" y="416"/>
                </a:lnTo>
                <a:lnTo>
                  <a:pt x="591" y="407"/>
                </a:lnTo>
                <a:lnTo>
                  <a:pt x="582" y="400"/>
                </a:lnTo>
                <a:lnTo>
                  <a:pt x="582" y="400"/>
                </a:lnTo>
                <a:lnTo>
                  <a:pt x="561" y="386"/>
                </a:lnTo>
                <a:lnTo>
                  <a:pt x="536" y="372"/>
                </a:lnTo>
                <a:lnTo>
                  <a:pt x="513" y="360"/>
                </a:lnTo>
                <a:lnTo>
                  <a:pt x="493" y="351"/>
                </a:lnTo>
                <a:lnTo>
                  <a:pt x="493" y="351"/>
                </a:lnTo>
                <a:lnTo>
                  <a:pt x="453" y="333"/>
                </a:lnTo>
                <a:lnTo>
                  <a:pt x="435" y="326"/>
                </a:lnTo>
                <a:lnTo>
                  <a:pt x="419" y="321"/>
                </a:lnTo>
                <a:lnTo>
                  <a:pt x="419" y="321"/>
                </a:lnTo>
                <a:lnTo>
                  <a:pt x="404" y="317"/>
                </a:lnTo>
                <a:lnTo>
                  <a:pt x="391" y="312"/>
                </a:lnTo>
                <a:lnTo>
                  <a:pt x="375" y="306"/>
                </a:lnTo>
                <a:lnTo>
                  <a:pt x="350" y="301"/>
                </a:lnTo>
                <a:lnTo>
                  <a:pt x="340" y="272"/>
                </a:lnTo>
                <a:lnTo>
                  <a:pt x="340" y="272"/>
                </a:lnTo>
                <a:lnTo>
                  <a:pt x="351" y="259"/>
                </a:lnTo>
                <a:lnTo>
                  <a:pt x="359" y="248"/>
                </a:lnTo>
                <a:lnTo>
                  <a:pt x="365" y="237"/>
                </a:lnTo>
                <a:lnTo>
                  <a:pt x="365" y="237"/>
                </a:lnTo>
                <a:lnTo>
                  <a:pt x="366" y="231"/>
                </a:lnTo>
                <a:lnTo>
                  <a:pt x="367" y="222"/>
                </a:lnTo>
                <a:lnTo>
                  <a:pt x="368" y="199"/>
                </a:lnTo>
                <a:lnTo>
                  <a:pt x="367" y="173"/>
                </a:lnTo>
                <a:lnTo>
                  <a:pt x="365" y="148"/>
                </a:lnTo>
                <a:lnTo>
                  <a:pt x="365" y="148"/>
                </a:lnTo>
                <a:lnTo>
                  <a:pt x="360" y="116"/>
                </a:lnTo>
                <a:lnTo>
                  <a:pt x="359" y="106"/>
                </a:lnTo>
                <a:lnTo>
                  <a:pt x="355" y="99"/>
                </a:lnTo>
                <a:lnTo>
                  <a:pt x="355" y="99"/>
                </a:lnTo>
                <a:lnTo>
                  <a:pt x="352" y="93"/>
                </a:lnTo>
                <a:lnTo>
                  <a:pt x="352" y="88"/>
                </a:lnTo>
                <a:lnTo>
                  <a:pt x="352" y="83"/>
                </a:lnTo>
                <a:lnTo>
                  <a:pt x="350" y="74"/>
                </a:lnTo>
                <a:lnTo>
                  <a:pt x="350" y="74"/>
                </a:lnTo>
                <a:lnTo>
                  <a:pt x="344" y="63"/>
                </a:lnTo>
                <a:lnTo>
                  <a:pt x="334" y="51"/>
                </a:lnTo>
                <a:lnTo>
                  <a:pt x="325" y="39"/>
                </a:lnTo>
                <a:lnTo>
                  <a:pt x="320" y="35"/>
                </a:lnTo>
                <a:lnTo>
                  <a:pt x="320" y="35"/>
                </a:lnTo>
                <a:lnTo>
                  <a:pt x="308" y="22"/>
                </a:lnTo>
                <a:lnTo>
                  <a:pt x="298" y="15"/>
                </a:lnTo>
                <a:lnTo>
                  <a:pt x="291" y="10"/>
                </a:lnTo>
                <a:lnTo>
                  <a:pt x="291" y="10"/>
                </a:lnTo>
                <a:lnTo>
                  <a:pt x="285" y="6"/>
                </a:lnTo>
                <a:lnTo>
                  <a:pt x="280" y="4"/>
                </a:lnTo>
                <a:lnTo>
                  <a:pt x="276" y="0"/>
                </a:lnTo>
                <a:lnTo>
                  <a:pt x="251" y="15"/>
                </a:lnTo>
                <a:lnTo>
                  <a:pt x="251" y="15"/>
                </a:lnTo>
                <a:lnTo>
                  <a:pt x="240" y="14"/>
                </a:lnTo>
                <a:lnTo>
                  <a:pt x="227" y="11"/>
                </a:lnTo>
                <a:lnTo>
                  <a:pt x="207" y="5"/>
                </a:lnTo>
                <a:lnTo>
                  <a:pt x="207" y="5"/>
                </a:lnTo>
                <a:lnTo>
                  <a:pt x="197" y="2"/>
                </a:lnTo>
                <a:lnTo>
                  <a:pt x="189" y="0"/>
                </a:lnTo>
                <a:lnTo>
                  <a:pt x="181" y="0"/>
                </a:lnTo>
                <a:lnTo>
                  <a:pt x="176" y="1"/>
                </a:lnTo>
                <a:lnTo>
                  <a:pt x="168" y="2"/>
                </a:lnTo>
                <a:lnTo>
                  <a:pt x="163" y="5"/>
                </a:lnTo>
                <a:lnTo>
                  <a:pt x="163" y="5"/>
                </a:lnTo>
                <a:lnTo>
                  <a:pt x="159" y="6"/>
                </a:lnTo>
                <a:lnTo>
                  <a:pt x="154" y="10"/>
                </a:lnTo>
                <a:lnTo>
                  <a:pt x="149" y="12"/>
                </a:lnTo>
                <a:lnTo>
                  <a:pt x="143" y="15"/>
                </a:lnTo>
                <a:lnTo>
                  <a:pt x="143" y="15"/>
                </a:lnTo>
                <a:lnTo>
                  <a:pt x="133" y="16"/>
                </a:lnTo>
                <a:lnTo>
                  <a:pt x="129" y="19"/>
                </a:lnTo>
                <a:lnTo>
                  <a:pt x="123" y="25"/>
                </a:lnTo>
                <a:lnTo>
                  <a:pt x="123" y="25"/>
                </a:lnTo>
                <a:lnTo>
                  <a:pt x="117" y="32"/>
                </a:lnTo>
                <a:lnTo>
                  <a:pt x="115" y="37"/>
                </a:lnTo>
                <a:lnTo>
                  <a:pt x="112" y="43"/>
                </a:lnTo>
                <a:lnTo>
                  <a:pt x="108" y="49"/>
                </a:lnTo>
                <a:lnTo>
                  <a:pt x="108" y="49"/>
                </a:lnTo>
                <a:lnTo>
                  <a:pt x="105" y="56"/>
                </a:lnTo>
                <a:lnTo>
                  <a:pt x="103" y="62"/>
                </a:lnTo>
                <a:lnTo>
                  <a:pt x="101" y="67"/>
                </a:lnTo>
                <a:lnTo>
                  <a:pt x="99" y="74"/>
                </a:lnTo>
                <a:lnTo>
                  <a:pt x="99" y="74"/>
                </a:lnTo>
                <a:lnTo>
                  <a:pt x="95" y="85"/>
                </a:lnTo>
                <a:lnTo>
                  <a:pt x="92" y="99"/>
                </a:lnTo>
                <a:lnTo>
                  <a:pt x="89" y="118"/>
                </a:lnTo>
                <a:lnTo>
                  <a:pt x="89" y="158"/>
                </a:lnTo>
                <a:lnTo>
                  <a:pt x="89" y="202"/>
                </a:lnTo>
                <a:lnTo>
                  <a:pt x="89" y="202"/>
                </a:lnTo>
                <a:lnTo>
                  <a:pt x="90" y="210"/>
                </a:lnTo>
                <a:lnTo>
                  <a:pt x="92" y="221"/>
                </a:lnTo>
                <a:lnTo>
                  <a:pt x="100" y="251"/>
                </a:lnTo>
                <a:lnTo>
                  <a:pt x="107" y="279"/>
                </a:lnTo>
                <a:lnTo>
                  <a:pt x="113" y="296"/>
                </a:lnTo>
                <a:lnTo>
                  <a:pt x="113" y="296"/>
                </a:lnTo>
                <a:lnTo>
                  <a:pt x="117" y="301"/>
                </a:lnTo>
                <a:lnTo>
                  <a:pt x="123" y="307"/>
                </a:lnTo>
                <a:lnTo>
                  <a:pt x="138" y="323"/>
                </a:lnTo>
                <a:lnTo>
                  <a:pt x="153" y="338"/>
                </a:lnTo>
                <a:lnTo>
                  <a:pt x="156" y="343"/>
                </a:lnTo>
                <a:lnTo>
                  <a:pt x="158" y="346"/>
                </a:lnTo>
                <a:lnTo>
                  <a:pt x="158" y="346"/>
                </a:lnTo>
                <a:lnTo>
                  <a:pt x="147" y="354"/>
                </a:lnTo>
                <a:lnTo>
                  <a:pt x="123" y="369"/>
                </a:lnTo>
                <a:lnTo>
                  <a:pt x="97" y="388"/>
                </a:lnTo>
                <a:lnTo>
                  <a:pt x="86" y="396"/>
                </a:lnTo>
                <a:lnTo>
                  <a:pt x="79" y="405"/>
                </a:lnTo>
                <a:lnTo>
                  <a:pt x="79" y="405"/>
                </a:lnTo>
                <a:lnTo>
                  <a:pt x="74" y="412"/>
                </a:lnTo>
                <a:lnTo>
                  <a:pt x="69" y="420"/>
                </a:lnTo>
                <a:lnTo>
                  <a:pt x="65" y="428"/>
                </a:lnTo>
                <a:lnTo>
                  <a:pt x="62" y="439"/>
                </a:lnTo>
                <a:lnTo>
                  <a:pt x="59" y="453"/>
                </a:lnTo>
                <a:lnTo>
                  <a:pt x="55" y="469"/>
                </a:lnTo>
                <a:lnTo>
                  <a:pt x="49" y="518"/>
                </a:lnTo>
                <a:lnTo>
                  <a:pt x="49" y="518"/>
                </a:lnTo>
                <a:lnTo>
                  <a:pt x="39" y="586"/>
                </a:lnTo>
                <a:lnTo>
                  <a:pt x="28" y="660"/>
                </a:lnTo>
                <a:lnTo>
                  <a:pt x="10" y="775"/>
                </a:lnTo>
                <a:lnTo>
                  <a:pt x="10" y="775"/>
                </a:lnTo>
                <a:lnTo>
                  <a:pt x="5" y="808"/>
                </a:lnTo>
                <a:lnTo>
                  <a:pt x="2" y="838"/>
                </a:lnTo>
                <a:lnTo>
                  <a:pt x="0" y="869"/>
                </a:lnTo>
                <a:lnTo>
                  <a:pt x="39" y="879"/>
                </a:lnTo>
                <a:lnTo>
                  <a:pt x="39" y="879"/>
                </a:lnTo>
                <a:lnTo>
                  <a:pt x="43" y="895"/>
                </a:lnTo>
                <a:lnTo>
                  <a:pt x="44" y="907"/>
                </a:lnTo>
                <a:lnTo>
                  <a:pt x="44" y="913"/>
                </a:lnTo>
                <a:lnTo>
                  <a:pt x="44" y="918"/>
                </a:lnTo>
                <a:lnTo>
                  <a:pt x="44" y="918"/>
                </a:lnTo>
                <a:lnTo>
                  <a:pt x="42" y="926"/>
                </a:lnTo>
                <a:lnTo>
                  <a:pt x="41" y="933"/>
                </a:lnTo>
                <a:lnTo>
                  <a:pt x="41" y="939"/>
                </a:lnTo>
                <a:lnTo>
                  <a:pt x="42" y="943"/>
                </a:lnTo>
                <a:lnTo>
                  <a:pt x="44" y="948"/>
                </a:lnTo>
                <a:lnTo>
                  <a:pt x="44" y="948"/>
                </a:lnTo>
                <a:lnTo>
                  <a:pt x="49" y="955"/>
                </a:lnTo>
                <a:lnTo>
                  <a:pt x="54" y="962"/>
                </a:lnTo>
                <a:lnTo>
                  <a:pt x="64" y="973"/>
                </a:lnTo>
                <a:lnTo>
                  <a:pt x="64" y="973"/>
                </a:lnTo>
                <a:lnTo>
                  <a:pt x="70" y="980"/>
                </a:lnTo>
                <a:lnTo>
                  <a:pt x="79" y="987"/>
                </a:lnTo>
                <a:lnTo>
                  <a:pt x="79" y="987"/>
                </a:lnTo>
                <a:lnTo>
                  <a:pt x="84" y="994"/>
                </a:lnTo>
                <a:lnTo>
                  <a:pt x="86" y="999"/>
                </a:lnTo>
                <a:lnTo>
                  <a:pt x="90" y="1001"/>
                </a:lnTo>
                <a:lnTo>
                  <a:pt x="94" y="1002"/>
                </a:lnTo>
                <a:lnTo>
                  <a:pt x="103" y="1002"/>
                </a:lnTo>
                <a:lnTo>
                  <a:pt x="30" y="2039"/>
                </a:lnTo>
                <a:lnTo>
                  <a:pt x="20" y="2044"/>
                </a:lnTo>
                <a:lnTo>
                  <a:pt x="15" y="2103"/>
                </a:lnTo>
                <a:lnTo>
                  <a:pt x="15" y="2103"/>
                </a:lnTo>
                <a:lnTo>
                  <a:pt x="17" y="2104"/>
                </a:lnTo>
                <a:lnTo>
                  <a:pt x="22" y="2108"/>
                </a:lnTo>
                <a:lnTo>
                  <a:pt x="31" y="2112"/>
                </a:lnTo>
                <a:lnTo>
                  <a:pt x="34" y="2113"/>
                </a:lnTo>
                <a:lnTo>
                  <a:pt x="39" y="2113"/>
                </a:lnTo>
                <a:lnTo>
                  <a:pt x="39" y="2113"/>
                </a:lnTo>
                <a:lnTo>
                  <a:pt x="48" y="2113"/>
                </a:lnTo>
                <a:lnTo>
                  <a:pt x="55" y="2114"/>
                </a:lnTo>
                <a:lnTo>
                  <a:pt x="62" y="2116"/>
                </a:lnTo>
                <a:lnTo>
                  <a:pt x="63" y="2114"/>
                </a:lnTo>
                <a:lnTo>
                  <a:pt x="64" y="2113"/>
                </a:lnTo>
                <a:lnTo>
                  <a:pt x="64" y="2113"/>
                </a:lnTo>
                <a:lnTo>
                  <a:pt x="67" y="2076"/>
                </a:lnTo>
                <a:lnTo>
                  <a:pt x="69" y="2044"/>
                </a:lnTo>
                <a:lnTo>
                  <a:pt x="59" y="2034"/>
                </a:lnTo>
                <a:lnTo>
                  <a:pt x="59" y="2034"/>
                </a:lnTo>
                <a:lnTo>
                  <a:pt x="138" y="992"/>
                </a:lnTo>
                <a:lnTo>
                  <a:pt x="138" y="992"/>
                </a:lnTo>
                <a:lnTo>
                  <a:pt x="138" y="992"/>
                </a:lnTo>
                <a:lnTo>
                  <a:pt x="139" y="992"/>
                </a:lnTo>
                <a:lnTo>
                  <a:pt x="144" y="994"/>
                </a:lnTo>
                <a:lnTo>
                  <a:pt x="148" y="994"/>
                </a:lnTo>
                <a:lnTo>
                  <a:pt x="150" y="994"/>
                </a:lnTo>
                <a:lnTo>
                  <a:pt x="153" y="992"/>
                </a:lnTo>
                <a:lnTo>
                  <a:pt x="153" y="992"/>
                </a:lnTo>
                <a:lnTo>
                  <a:pt x="155" y="989"/>
                </a:lnTo>
                <a:lnTo>
                  <a:pt x="156" y="985"/>
                </a:lnTo>
                <a:lnTo>
                  <a:pt x="158" y="978"/>
                </a:lnTo>
                <a:lnTo>
                  <a:pt x="158" y="978"/>
                </a:lnTo>
                <a:lnTo>
                  <a:pt x="159" y="976"/>
                </a:lnTo>
                <a:lnTo>
                  <a:pt x="160" y="975"/>
                </a:lnTo>
                <a:lnTo>
                  <a:pt x="166" y="973"/>
                </a:lnTo>
                <a:lnTo>
                  <a:pt x="171" y="971"/>
                </a:lnTo>
                <a:lnTo>
                  <a:pt x="172" y="969"/>
                </a:lnTo>
                <a:lnTo>
                  <a:pt x="172" y="968"/>
                </a:lnTo>
                <a:lnTo>
                  <a:pt x="168" y="948"/>
                </a:lnTo>
                <a:lnTo>
                  <a:pt x="168" y="948"/>
                </a:lnTo>
                <a:lnTo>
                  <a:pt x="175" y="944"/>
                </a:lnTo>
                <a:lnTo>
                  <a:pt x="191" y="936"/>
                </a:lnTo>
                <a:lnTo>
                  <a:pt x="197" y="931"/>
                </a:lnTo>
                <a:lnTo>
                  <a:pt x="203" y="924"/>
                </a:lnTo>
                <a:lnTo>
                  <a:pt x="205" y="922"/>
                </a:lnTo>
                <a:lnTo>
                  <a:pt x="205" y="920"/>
                </a:lnTo>
                <a:lnTo>
                  <a:pt x="205" y="916"/>
                </a:lnTo>
                <a:lnTo>
                  <a:pt x="202" y="913"/>
                </a:lnTo>
                <a:lnTo>
                  <a:pt x="202" y="913"/>
                </a:lnTo>
                <a:lnTo>
                  <a:pt x="196" y="908"/>
                </a:lnTo>
                <a:lnTo>
                  <a:pt x="190" y="906"/>
                </a:lnTo>
                <a:lnTo>
                  <a:pt x="184" y="905"/>
                </a:lnTo>
                <a:lnTo>
                  <a:pt x="177" y="905"/>
                </a:lnTo>
                <a:lnTo>
                  <a:pt x="166" y="907"/>
                </a:lnTo>
                <a:lnTo>
                  <a:pt x="163" y="908"/>
                </a:lnTo>
                <a:lnTo>
                  <a:pt x="133" y="884"/>
                </a:lnTo>
                <a:lnTo>
                  <a:pt x="128" y="869"/>
                </a:lnTo>
                <a:lnTo>
                  <a:pt x="143" y="864"/>
                </a:lnTo>
                <a:lnTo>
                  <a:pt x="138" y="706"/>
                </a:lnTo>
                <a:lnTo>
                  <a:pt x="138" y="706"/>
                </a:lnTo>
                <a:lnTo>
                  <a:pt x="142" y="720"/>
                </a:lnTo>
                <a:lnTo>
                  <a:pt x="152" y="750"/>
                </a:lnTo>
                <a:lnTo>
                  <a:pt x="158" y="769"/>
                </a:lnTo>
                <a:lnTo>
                  <a:pt x="165" y="786"/>
                </a:lnTo>
                <a:lnTo>
                  <a:pt x="174" y="802"/>
                </a:lnTo>
                <a:lnTo>
                  <a:pt x="177" y="810"/>
                </a:lnTo>
                <a:lnTo>
                  <a:pt x="182" y="815"/>
                </a:lnTo>
                <a:lnTo>
                  <a:pt x="182" y="815"/>
                </a:lnTo>
                <a:lnTo>
                  <a:pt x="191" y="826"/>
                </a:lnTo>
                <a:lnTo>
                  <a:pt x="200" y="838"/>
                </a:lnTo>
                <a:lnTo>
                  <a:pt x="216" y="864"/>
                </a:lnTo>
                <a:lnTo>
                  <a:pt x="227" y="885"/>
                </a:lnTo>
                <a:lnTo>
                  <a:pt x="232" y="894"/>
                </a:lnTo>
                <a:lnTo>
                  <a:pt x="232" y="894"/>
                </a:lnTo>
                <a:lnTo>
                  <a:pt x="234" y="911"/>
                </a:lnTo>
                <a:lnTo>
                  <a:pt x="234" y="924"/>
                </a:lnTo>
                <a:lnTo>
                  <a:pt x="233" y="929"/>
                </a:lnTo>
                <a:lnTo>
                  <a:pt x="232" y="933"/>
                </a:lnTo>
                <a:lnTo>
                  <a:pt x="232" y="933"/>
                </a:lnTo>
                <a:lnTo>
                  <a:pt x="229" y="938"/>
                </a:lnTo>
                <a:lnTo>
                  <a:pt x="227" y="945"/>
                </a:lnTo>
                <a:lnTo>
                  <a:pt x="222" y="970"/>
                </a:lnTo>
                <a:lnTo>
                  <a:pt x="216" y="996"/>
                </a:lnTo>
                <a:lnTo>
                  <a:pt x="212" y="1012"/>
                </a:lnTo>
                <a:lnTo>
                  <a:pt x="172" y="1131"/>
                </a:lnTo>
                <a:lnTo>
                  <a:pt x="172" y="1131"/>
                </a:lnTo>
                <a:lnTo>
                  <a:pt x="186" y="1143"/>
                </a:lnTo>
                <a:lnTo>
                  <a:pt x="196" y="1150"/>
                </a:lnTo>
                <a:lnTo>
                  <a:pt x="202" y="1155"/>
                </a:lnTo>
                <a:lnTo>
                  <a:pt x="202" y="1155"/>
                </a:lnTo>
                <a:lnTo>
                  <a:pt x="208" y="1158"/>
                </a:lnTo>
                <a:lnTo>
                  <a:pt x="212" y="1160"/>
                </a:lnTo>
                <a:lnTo>
                  <a:pt x="212" y="1160"/>
                </a:lnTo>
                <a:lnTo>
                  <a:pt x="206" y="1264"/>
                </a:lnTo>
                <a:lnTo>
                  <a:pt x="202" y="1340"/>
                </a:lnTo>
                <a:lnTo>
                  <a:pt x="202" y="1370"/>
                </a:lnTo>
                <a:lnTo>
                  <a:pt x="202" y="1387"/>
                </a:lnTo>
                <a:lnTo>
                  <a:pt x="202" y="1387"/>
                </a:lnTo>
                <a:lnTo>
                  <a:pt x="205" y="1401"/>
                </a:lnTo>
                <a:lnTo>
                  <a:pt x="208" y="1418"/>
                </a:lnTo>
                <a:lnTo>
                  <a:pt x="221" y="1463"/>
                </a:lnTo>
                <a:lnTo>
                  <a:pt x="232" y="1505"/>
                </a:lnTo>
                <a:lnTo>
                  <a:pt x="235" y="1521"/>
                </a:lnTo>
                <a:lnTo>
                  <a:pt x="237" y="1531"/>
                </a:lnTo>
                <a:lnTo>
                  <a:pt x="237" y="1531"/>
                </a:lnTo>
                <a:lnTo>
                  <a:pt x="238" y="1553"/>
                </a:lnTo>
                <a:lnTo>
                  <a:pt x="240" y="1586"/>
                </a:lnTo>
                <a:lnTo>
                  <a:pt x="243" y="1618"/>
                </a:lnTo>
                <a:lnTo>
                  <a:pt x="246" y="1639"/>
                </a:lnTo>
                <a:lnTo>
                  <a:pt x="246" y="1639"/>
                </a:lnTo>
                <a:lnTo>
                  <a:pt x="253" y="1661"/>
                </a:lnTo>
                <a:lnTo>
                  <a:pt x="264" y="1693"/>
                </a:lnTo>
                <a:lnTo>
                  <a:pt x="272" y="1726"/>
                </a:lnTo>
                <a:lnTo>
                  <a:pt x="275" y="1737"/>
                </a:lnTo>
                <a:lnTo>
                  <a:pt x="276" y="1743"/>
                </a:lnTo>
                <a:lnTo>
                  <a:pt x="276" y="1743"/>
                </a:lnTo>
                <a:lnTo>
                  <a:pt x="275" y="1751"/>
                </a:lnTo>
                <a:lnTo>
                  <a:pt x="275" y="1761"/>
                </a:lnTo>
                <a:lnTo>
                  <a:pt x="275" y="1766"/>
                </a:lnTo>
                <a:lnTo>
                  <a:pt x="276" y="1770"/>
                </a:lnTo>
                <a:lnTo>
                  <a:pt x="277" y="1775"/>
                </a:lnTo>
                <a:lnTo>
                  <a:pt x="281" y="1777"/>
                </a:lnTo>
                <a:lnTo>
                  <a:pt x="281" y="1777"/>
                </a:lnTo>
                <a:lnTo>
                  <a:pt x="292" y="1785"/>
                </a:lnTo>
                <a:lnTo>
                  <a:pt x="296" y="1787"/>
                </a:lnTo>
                <a:lnTo>
                  <a:pt x="296" y="1787"/>
                </a:lnTo>
                <a:lnTo>
                  <a:pt x="294" y="1793"/>
                </a:lnTo>
                <a:lnTo>
                  <a:pt x="292" y="1805"/>
                </a:lnTo>
                <a:lnTo>
                  <a:pt x="290" y="1811"/>
                </a:lnTo>
                <a:lnTo>
                  <a:pt x="286" y="1817"/>
                </a:lnTo>
                <a:lnTo>
                  <a:pt x="282" y="1823"/>
                </a:lnTo>
                <a:lnTo>
                  <a:pt x="276" y="1827"/>
                </a:lnTo>
                <a:lnTo>
                  <a:pt x="276" y="1827"/>
                </a:lnTo>
                <a:lnTo>
                  <a:pt x="262" y="1834"/>
                </a:lnTo>
                <a:lnTo>
                  <a:pt x="249" y="1844"/>
                </a:lnTo>
                <a:lnTo>
                  <a:pt x="237" y="1854"/>
                </a:lnTo>
                <a:lnTo>
                  <a:pt x="222" y="1866"/>
                </a:lnTo>
                <a:lnTo>
                  <a:pt x="222" y="1866"/>
                </a:lnTo>
                <a:lnTo>
                  <a:pt x="207" y="1879"/>
                </a:lnTo>
                <a:lnTo>
                  <a:pt x="193" y="1891"/>
                </a:lnTo>
                <a:lnTo>
                  <a:pt x="185" y="1896"/>
                </a:lnTo>
                <a:lnTo>
                  <a:pt x="177" y="1901"/>
                </a:lnTo>
                <a:lnTo>
                  <a:pt x="168" y="1903"/>
                </a:lnTo>
                <a:lnTo>
                  <a:pt x="158" y="1906"/>
                </a:lnTo>
                <a:lnTo>
                  <a:pt x="158" y="1906"/>
                </a:lnTo>
                <a:lnTo>
                  <a:pt x="148" y="1907"/>
                </a:lnTo>
                <a:lnTo>
                  <a:pt x="140" y="1909"/>
                </a:lnTo>
                <a:lnTo>
                  <a:pt x="133" y="1912"/>
                </a:lnTo>
                <a:lnTo>
                  <a:pt x="128" y="1916"/>
                </a:lnTo>
                <a:lnTo>
                  <a:pt x="124" y="1918"/>
                </a:lnTo>
                <a:lnTo>
                  <a:pt x="123" y="1921"/>
                </a:lnTo>
                <a:lnTo>
                  <a:pt x="122" y="1923"/>
                </a:lnTo>
                <a:lnTo>
                  <a:pt x="123" y="1925"/>
                </a:lnTo>
                <a:lnTo>
                  <a:pt x="123" y="1925"/>
                </a:lnTo>
                <a:lnTo>
                  <a:pt x="123" y="1928"/>
                </a:lnTo>
                <a:lnTo>
                  <a:pt x="121" y="1929"/>
                </a:lnTo>
                <a:lnTo>
                  <a:pt x="115" y="1934"/>
                </a:lnTo>
                <a:lnTo>
                  <a:pt x="111" y="1937"/>
                </a:lnTo>
                <a:lnTo>
                  <a:pt x="110" y="1940"/>
                </a:lnTo>
                <a:lnTo>
                  <a:pt x="110" y="1945"/>
                </a:lnTo>
                <a:lnTo>
                  <a:pt x="113" y="1950"/>
                </a:lnTo>
                <a:lnTo>
                  <a:pt x="113" y="1950"/>
                </a:lnTo>
                <a:lnTo>
                  <a:pt x="117" y="1953"/>
                </a:lnTo>
                <a:lnTo>
                  <a:pt x="121" y="1955"/>
                </a:lnTo>
                <a:lnTo>
                  <a:pt x="132" y="1959"/>
                </a:lnTo>
                <a:lnTo>
                  <a:pt x="144" y="1961"/>
                </a:lnTo>
                <a:lnTo>
                  <a:pt x="160" y="1963"/>
                </a:lnTo>
                <a:lnTo>
                  <a:pt x="177" y="1964"/>
                </a:lnTo>
                <a:lnTo>
                  <a:pt x="197" y="1964"/>
                </a:lnTo>
                <a:lnTo>
                  <a:pt x="237" y="1960"/>
                </a:lnTo>
                <a:lnTo>
                  <a:pt x="237" y="1960"/>
                </a:lnTo>
                <a:lnTo>
                  <a:pt x="256" y="1958"/>
                </a:lnTo>
                <a:lnTo>
                  <a:pt x="275" y="1953"/>
                </a:lnTo>
                <a:lnTo>
                  <a:pt x="309" y="1943"/>
                </a:lnTo>
                <a:lnTo>
                  <a:pt x="324" y="1938"/>
                </a:lnTo>
                <a:lnTo>
                  <a:pt x="340" y="1934"/>
                </a:lnTo>
                <a:lnTo>
                  <a:pt x="355" y="1932"/>
                </a:lnTo>
                <a:lnTo>
                  <a:pt x="370" y="1930"/>
                </a:lnTo>
                <a:lnTo>
                  <a:pt x="370" y="1930"/>
                </a:lnTo>
                <a:lnTo>
                  <a:pt x="393" y="1932"/>
                </a:lnTo>
                <a:lnTo>
                  <a:pt x="402" y="1932"/>
                </a:lnTo>
                <a:lnTo>
                  <a:pt x="408" y="1930"/>
                </a:lnTo>
                <a:lnTo>
                  <a:pt x="413" y="1929"/>
                </a:lnTo>
                <a:lnTo>
                  <a:pt x="418" y="1927"/>
                </a:lnTo>
                <a:lnTo>
                  <a:pt x="420" y="1922"/>
                </a:lnTo>
                <a:lnTo>
                  <a:pt x="424" y="1916"/>
                </a:lnTo>
                <a:lnTo>
                  <a:pt x="424" y="1916"/>
                </a:lnTo>
                <a:lnTo>
                  <a:pt x="430" y="1903"/>
                </a:lnTo>
                <a:lnTo>
                  <a:pt x="434" y="1895"/>
                </a:lnTo>
                <a:lnTo>
                  <a:pt x="435" y="1890"/>
                </a:lnTo>
                <a:lnTo>
                  <a:pt x="435" y="1887"/>
                </a:lnTo>
                <a:lnTo>
                  <a:pt x="434" y="1886"/>
                </a:lnTo>
                <a:lnTo>
                  <a:pt x="434" y="1886"/>
                </a:lnTo>
                <a:lnTo>
                  <a:pt x="430" y="1879"/>
                </a:lnTo>
                <a:lnTo>
                  <a:pt x="425" y="1869"/>
                </a:lnTo>
                <a:lnTo>
                  <a:pt x="419" y="1851"/>
                </a:lnTo>
                <a:lnTo>
                  <a:pt x="419" y="1851"/>
                </a:lnTo>
                <a:lnTo>
                  <a:pt x="418" y="1843"/>
                </a:lnTo>
                <a:lnTo>
                  <a:pt x="415" y="1828"/>
                </a:lnTo>
                <a:lnTo>
                  <a:pt x="414" y="1807"/>
                </a:lnTo>
                <a:lnTo>
                  <a:pt x="414" y="1807"/>
                </a:lnTo>
                <a:lnTo>
                  <a:pt x="421" y="1800"/>
                </a:lnTo>
                <a:lnTo>
                  <a:pt x="426" y="1793"/>
                </a:lnTo>
                <a:lnTo>
                  <a:pt x="429" y="1787"/>
                </a:lnTo>
                <a:lnTo>
                  <a:pt x="429" y="1787"/>
                </a:lnTo>
                <a:lnTo>
                  <a:pt x="429" y="1733"/>
                </a:lnTo>
                <a:lnTo>
                  <a:pt x="426" y="1619"/>
                </a:lnTo>
                <a:lnTo>
                  <a:pt x="423" y="1503"/>
                </a:lnTo>
                <a:lnTo>
                  <a:pt x="420" y="1461"/>
                </a:lnTo>
                <a:lnTo>
                  <a:pt x="419" y="1442"/>
                </a:lnTo>
                <a:lnTo>
                  <a:pt x="419" y="1442"/>
                </a:lnTo>
                <a:close/>
                <a:moveTo>
                  <a:pt x="591" y="597"/>
                </a:moveTo>
                <a:lnTo>
                  <a:pt x="616" y="607"/>
                </a:lnTo>
                <a:lnTo>
                  <a:pt x="641" y="612"/>
                </a:lnTo>
                <a:lnTo>
                  <a:pt x="611" y="637"/>
                </a:lnTo>
                <a:lnTo>
                  <a:pt x="591" y="597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6">
            <a:extLst>
              <a:ext uri="{FF2B5EF4-FFF2-40B4-BE49-F238E27FC236}">
                <a16:creationId xmlns:a16="http://schemas.microsoft.com/office/drawing/2014/main" id="{59D37A67-7075-6055-03C3-3F94F2AD1191}"/>
              </a:ext>
            </a:extLst>
          </p:cNvPr>
          <p:cNvSpPr>
            <a:spLocks/>
          </p:cNvSpPr>
          <p:nvPr/>
        </p:nvSpPr>
        <p:spPr bwMode="auto">
          <a:xfrm>
            <a:off x="1467368" y="1023370"/>
            <a:ext cx="1161832" cy="2296173"/>
          </a:xfrm>
          <a:custGeom>
            <a:avLst/>
            <a:gdLst>
              <a:gd name="T0" fmla="*/ 8 w 972"/>
              <a:gd name="T1" fmla="*/ 84 h 1921"/>
              <a:gd name="T2" fmla="*/ 17 w 972"/>
              <a:gd name="T3" fmla="*/ 215 h 1921"/>
              <a:gd name="T4" fmla="*/ 47 w 972"/>
              <a:gd name="T5" fmla="*/ 287 h 1921"/>
              <a:gd name="T6" fmla="*/ 77 w 972"/>
              <a:gd name="T7" fmla="*/ 309 h 1921"/>
              <a:gd name="T8" fmla="*/ 94 w 972"/>
              <a:gd name="T9" fmla="*/ 337 h 1921"/>
              <a:gd name="T10" fmla="*/ 97 w 972"/>
              <a:gd name="T11" fmla="*/ 346 h 1921"/>
              <a:gd name="T12" fmla="*/ 141 w 972"/>
              <a:gd name="T13" fmla="*/ 373 h 1921"/>
              <a:gd name="T14" fmla="*/ 157 w 972"/>
              <a:gd name="T15" fmla="*/ 420 h 1921"/>
              <a:gd name="T16" fmla="*/ 175 w 972"/>
              <a:gd name="T17" fmla="*/ 378 h 1921"/>
              <a:gd name="T18" fmla="*/ 259 w 972"/>
              <a:gd name="T19" fmla="*/ 353 h 1921"/>
              <a:gd name="T20" fmla="*/ 335 w 972"/>
              <a:gd name="T21" fmla="*/ 559 h 1921"/>
              <a:gd name="T22" fmla="*/ 244 w 972"/>
              <a:gd name="T23" fmla="*/ 625 h 1921"/>
              <a:gd name="T24" fmla="*/ 155 w 972"/>
              <a:gd name="T25" fmla="*/ 664 h 1921"/>
              <a:gd name="T26" fmla="*/ 59 w 972"/>
              <a:gd name="T27" fmla="*/ 731 h 1921"/>
              <a:gd name="T28" fmla="*/ 8 w 972"/>
              <a:gd name="T29" fmla="*/ 757 h 1921"/>
              <a:gd name="T30" fmla="*/ 32 w 972"/>
              <a:gd name="T31" fmla="*/ 783 h 1921"/>
              <a:gd name="T32" fmla="*/ 58 w 972"/>
              <a:gd name="T33" fmla="*/ 1781 h 1921"/>
              <a:gd name="T34" fmla="*/ 83 w 972"/>
              <a:gd name="T35" fmla="*/ 1821 h 1921"/>
              <a:gd name="T36" fmla="*/ 102 w 972"/>
              <a:gd name="T37" fmla="*/ 1778 h 1921"/>
              <a:gd name="T38" fmla="*/ 111 w 972"/>
              <a:gd name="T39" fmla="*/ 814 h 1921"/>
              <a:gd name="T40" fmla="*/ 128 w 972"/>
              <a:gd name="T41" fmla="*/ 801 h 1921"/>
              <a:gd name="T42" fmla="*/ 160 w 972"/>
              <a:gd name="T43" fmla="*/ 783 h 1921"/>
              <a:gd name="T44" fmla="*/ 185 w 972"/>
              <a:gd name="T45" fmla="*/ 758 h 1921"/>
              <a:gd name="T46" fmla="*/ 338 w 972"/>
              <a:gd name="T47" fmla="*/ 788 h 1921"/>
              <a:gd name="T48" fmla="*/ 458 w 972"/>
              <a:gd name="T49" fmla="*/ 780 h 1921"/>
              <a:gd name="T50" fmla="*/ 539 w 972"/>
              <a:gd name="T51" fmla="*/ 864 h 1921"/>
              <a:gd name="T52" fmla="*/ 548 w 972"/>
              <a:gd name="T53" fmla="*/ 1043 h 1921"/>
              <a:gd name="T54" fmla="*/ 580 w 972"/>
              <a:gd name="T55" fmla="*/ 1483 h 1921"/>
              <a:gd name="T56" fmla="*/ 609 w 972"/>
              <a:gd name="T57" fmla="*/ 1642 h 1921"/>
              <a:gd name="T58" fmla="*/ 584 w 972"/>
              <a:gd name="T59" fmla="*/ 1688 h 1921"/>
              <a:gd name="T60" fmla="*/ 491 w 972"/>
              <a:gd name="T61" fmla="*/ 1746 h 1921"/>
              <a:gd name="T62" fmla="*/ 471 w 972"/>
              <a:gd name="T63" fmla="*/ 1780 h 1921"/>
              <a:gd name="T64" fmla="*/ 500 w 972"/>
              <a:gd name="T65" fmla="*/ 1800 h 1921"/>
              <a:gd name="T66" fmla="*/ 481 w 972"/>
              <a:gd name="T67" fmla="*/ 1829 h 1921"/>
              <a:gd name="T68" fmla="*/ 446 w 972"/>
              <a:gd name="T69" fmla="*/ 1874 h 1921"/>
              <a:gd name="T70" fmla="*/ 431 w 972"/>
              <a:gd name="T71" fmla="*/ 1908 h 1921"/>
              <a:gd name="T72" fmla="*/ 579 w 972"/>
              <a:gd name="T73" fmla="*/ 1913 h 1921"/>
              <a:gd name="T74" fmla="*/ 803 w 972"/>
              <a:gd name="T75" fmla="*/ 1863 h 1921"/>
              <a:gd name="T76" fmla="*/ 771 w 972"/>
              <a:gd name="T77" fmla="*/ 1805 h 1921"/>
              <a:gd name="T78" fmla="*/ 775 w 972"/>
              <a:gd name="T79" fmla="*/ 1754 h 1921"/>
              <a:gd name="T80" fmla="*/ 747 w 972"/>
              <a:gd name="T81" fmla="*/ 1701 h 1921"/>
              <a:gd name="T82" fmla="*/ 771 w 972"/>
              <a:gd name="T83" fmla="*/ 1573 h 1921"/>
              <a:gd name="T84" fmla="*/ 771 w 972"/>
              <a:gd name="T85" fmla="*/ 1331 h 1921"/>
              <a:gd name="T86" fmla="*/ 885 w 972"/>
              <a:gd name="T87" fmla="*/ 1025 h 1921"/>
              <a:gd name="T88" fmla="*/ 953 w 972"/>
              <a:gd name="T89" fmla="*/ 946 h 1921"/>
              <a:gd name="T90" fmla="*/ 964 w 972"/>
              <a:gd name="T91" fmla="*/ 763 h 1921"/>
              <a:gd name="T92" fmla="*/ 891 w 972"/>
              <a:gd name="T93" fmla="*/ 656 h 1921"/>
              <a:gd name="T94" fmla="*/ 911 w 972"/>
              <a:gd name="T95" fmla="*/ 541 h 1921"/>
              <a:gd name="T96" fmla="*/ 929 w 972"/>
              <a:gd name="T97" fmla="*/ 487 h 1921"/>
              <a:gd name="T98" fmla="*/ 918 w 972"/>
              <a:gd name="T99" fmla="*/ 454 h 1921"/>
              <a:gd name="T100" fmla="*/ 903 w 972"/>
              <a:gd name="T101" fmla="*/ 429 h 1921"/>
              <a:gd name="T102" fmla="*/ 850 w 972"/>
              <a:gd name="T103" fmla="*/ 437 h 1921"/>
              <a:gd name="T104" fmla="*/ 783 w 972"/>
              <a:gd name="T105" fmla="*/ 400 h 1921"/>
              <a:gd name="T106" fmla="*/ 686 w 972"/>
              <a:gd name="T107" fmla="*/ 322 h 1921"/>
              <a:gd name="T108" fmla="*/ 505 w 972"/>
              <a:gd name="T109" fmla="*/ 229 h 1921"/>
              <a:gd name="T110" fmla="*/ 303 w 972"/>
              <a:gd name="T111" fmla="*/ 151 h 1921"/>
              <a:gd name="T112" fmla="*/ 271 w 972"/>
              <a:gd name="T113" fmla="*/ 79 h 1921"/>
              <a:gd name="T114" fmla="*/ 117 w 972"/>
              <a:gd name="T115" fmla="*/ 2 h 19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972" h="1921">
                <a:moveTo>
                  <a:pt x="77" y="14"/>
                </a:moveTo>
                <a:lnTo>
                  <a:pt x="77" y="14"/>
                </a:lnTo>
                <a:lnTo>
                  <a:pt x="70" y="16"/>
                </a:lnTo>
                <a:lnTo>
                  <a:pt x="63" y="20"/>
                </a:lnTo>
                <a:lnTo>
                  <a:pt x="54" y="25"/>
                </a:lnTo>
                <a:lnTo>
                  <a:pt x="45" y="34"/>
                </a:lnTo>
                <a:lnTo>
                  <a:pt x="33" y="42"/>
                </a:lnTo>
                <a:lnTo>
                  <a:pt x="24" y="55"/>
                </a:lnTo>
                <a:lnTo>
                  <a:pt x="15" y="69"/>
                </a:lnTo>
                <a:lnTo>
                  <a:pt x="15" y="69"/>
                </a:lnTo>
                <a:lnTo>
                  <a:pt x="8" y="84"/>
                </a:lnTo>
                <a:lnTo>
                  <a:pt x="4" y="95"/>
                </a:lnTo>
                <a:lnTo>
                  <a:pt x="1" y="106"/>
                </a:lnTo>
                <a:lnTo>
                  <a:pt x="0" y="115"/>
                </a:lnTo>
                <a:lnTo>
                  <a:pt x="0" y="122"/>
                </a:lnTo>
                <a:lnTo>
                  <a:pt x="0" y="131"/>
                </a:lnTo>
                <a:lnTo>
                  <a:pt x="3" y="151"/>
                </a:lnTo>
                <a:lnTo>
                  <a:pt x="3" y="151"/>
                </a:lnTo>
                <a:lnTo>
                  <a:pt x="5" y="172"/>
                </a:lnTo>
                <a:lnTo>
                  <a:pt x="9" y="190"/>
                </a:lnTo>
                <a:lnTo>
                  <a:pt x="12" y="204"/>
                </a:lnTo>
                <a:lnTo>
                  <a:pt x="17" y="215"/>
                </a:lnTo>
                <a:lnTo>
                  <a:pt x="17" y="215"/>
                </a:lnTo>
                <a:lnTo>
                  <a:pt x="24" y="224"/>
                </a:lnTo>
                <a:lnTo>
                  <a:pt x="30" y="230"/>
                </a:lnTo>
                <a:lnTo>
                  <a:pt x="35" y="237"/>
                </a:lnTo>
                <a:lnTo>
                  <a:pt x="37" y="241"/>
                </a:lnTo>
                <a:lnTo>
                  <a:pt x="37" y="245"/>
                </a:lnTo>
                <a:lnTo>
                  <a:pt x="37" y="245"/>
                </a:lnTo>
                <a:lnTo>
                  <a:pt x="38" y="256"/>
                </a:lnTo>
                <a:lnTo>
                  <a:pt x="42" y="269"/>
                </a:lnTo>
                <a:lnTo>
                  <a:pt x="46" y="282"/>
                </a:lnTo>
                <a:lnTo>
                  <a:pt x="47" y="287"/>
                </a:lnTo>
                <a:lnTo>
                  <a:pt x="47" y="289"/>
                </a:lnTo>
                <a:lnTo>
                  <a:pt x="47" y="289"/>
                </a:lnTo>
                <a:lnTo>
                  <a:pt x="46" y="293"/>
                </a:lnTo>
                <a:lnTo>
                  <a:pt x="46" y="294"/>
                </a:lnTo>
                <a:lnTo>
                  <a:pt x="47" y="297"/>
                </a:lnTo>
                <a:lnTo>
                  <a:pt x="52" y="299"/>
                </a:lnTo>
                <a:lnTo>
                  <a:pt x="52" y="299"/>
                </a:lnTo>
                <a:lnTo>
                  <a:pt x="68" y="304"/>
                </a:lnTo>
                <a:lnTo>
                  <a:pt x="74" y="305"/>
                </a:lnTo>
                <a:lnTo>
                  <a:pt x="77" y="308"/>
                </a:lnTo>
                <a:lnTo>
                  <a:pt x="77" y="309"/>
                </a:lnTo>
                <a:lnTo>
                  <a:pt x="77" y="309"/>
                </a:lnTo>
                <a:lnTo>
                  <a:pt x="75" y="314"/>
                </a:lnTo>
                <a:lnTo>
                  <a:pt x="77" y="319"/>
                </a:lnTo>
                <a:lnTo>
                  <a:pt x="77" y="319"/>
                </a:lnTo>
                <a:lnTo>
                  <a:pt x="78" y="322"/>
                </a:lnTo>
                <a:lnTo>
                  <a:pt x="80" y="325"/>
                </a:lnTo>
                <a:lnTo>
                  <a:pt x="86" y="329"/>
                </a:lnTo>
                <a:lnTo>
                  <a:pt x="86" y="329"/>
                </a:lnTo>
                <a:lnTo>
                  <a:pt x="90" y="331"/>
                </a:lnTo>
                <a:lnTo>
                  <a:pt x="93" y="335"/>
                </a:lnTo>
                <a:lnTo>
                  <a:pt x="94" y="337"/>
                </a:lnTo>
                <a:lnTo>
                  <a:pt x="96" y="338"/>
                </a:lnTo>
                <a:lnTo>
                  <a:pt x="96" y="338"/>
                </a:lnTo>
                <a:lnTo>
                  <a:pt x="97" y="341"/>
                </a:lnTo>
                <a:lnTo>
                  <a:pt x="99" y="343"/>
                </a:lnTo>
                <a:lnTo>
                  <a:pt x="100" y="347"/>
                </a:lnTo>
                <a:lnTo>
                  <a:pt x="101" y="348"/>
                </a:lnTo>
                <a:lnTo>
                  <a:pt x="101" y="348"/>
                </a:lnTo>
                <a:lnTo>
                  <a:pt x="101" y="348"/>
                </a:lnTo>
                <a:lnTo>
                  <a:pt x="101" y="347"/>
                </a:lnTo>
                <a:lnTo>
                  <a:pt x="99" y="346"/>
                </a:lnTo>
                <a:lnTo>
                  <a:pt x="97" y="346"/>
                </a:lnTo>
                <a:lnTo>
                  <a:pt x="99" y="346"/>
                </a:lnTo>
                <a:lnTo>
                  <a:pt x="106" y="348"/>
                </a:lnTo>
                <a:lnTo>
                  <a:pt x="106" y="348"/>
                </a:lnTo>
                <a:lnTo>
                  <a:pt x="136" y="358"/>
                </a:lnTo>
                <a:lnTo>
                  <a:pt x="136" y="358"/>
                </a:lnTo>
                <a:lnTo>
                  <a:pt x="136" y="361"/>
                </a:lnTo>
                <a:lnTo>
                  <a:pt x="136" y="366"/>
                </a:lnTo>
                <a:lnTo>
                  <a:pt x="138" y="371"/>
                </a:lnTo>
                <a:lnTo>
                  <a:pt x="139" y="372"/>
                </a:lnTo>
                <a:lnTo>
                  <a:pt x="141" y="373"/>
                </a:lnTo>
                <a:lnTo>
                  <a:pt x="141" y="373"/>
                </a:lnTo>
                <a:lnTo>
                  <a:pt x="142" y="375"/>
                </a:lnTo>
                <a:lnTo>
                  <a:pt x="142" y="382"/>
                </a:lnTo>
                <a:lnTo>
                  <a:pt x="141" y="399"/>
                </a:lnTo>
                <a:lnTo>
                  <a:pt x="141" y="408"/>
                </a:lnTo>
                <a:lnTo>
                  <a:pt x="141" y="415"/>
                </a:lnTo>
                <a:lnTo>
                  <a:pt x="143" y="421"/>
                </a:lnTo>
                <a:lnTo>
                  <a:pt x="144" y="422"/>
                </a:lnTo>
                <a:lnTo>
                  <a:pt x="146" y="422"/>
                </a:lnTo>
                <a:lnTo>
                  <a:pt x="146" y="422"/>
                </a:lnTo>
                <a:lnTo>
                  <a:pt x="153" y="421"/>
                </a:lnTo>
                <a:lnTo>
                  <a:pt x="157" y="420"/>
                </a:lnTo>
                <a:lnTo>
                  <a:pt x="160" y="417"/>
                </a:lnTo>
                <a:lnTo>
                  <a:pt x="160" y="417"/>
                </a:lnTo>
                <a:lnTo>
                  <a:pt x="163" y="420"/>
                </a:lnTo>
                <a:lnTo>
                  <a:pt x="164" y="422"/>
                </a:lnTo>
                <a:lnTo>
                  <a:pt x="165" y="422"/>
                </a:lnTo>
                <a:lnTo>
                  <a:pt x="165" y="422"/>
                </a:lnTo>
                <a:lnTo>
                  <a:pt x="165" y="416"/>
                </a:lnTo>
                <a:lnTo>
                  <a:pt x="166" y="403"/>
                </a:lnTo>
                <a:lnTo>
                  <a:pt x="169" y="388"/>
                </a:lnTo>
                <a:lnTo>
                  <a:pt x="171" y="382"/>
                </a:lnTo>
                <a:lnTo>
                  <a:pt x="175" y="378"/>
                </a:lnTo>
                <a:lnTo>
                  <a:pt x="175" y="378"/>
                </a:lnTo>
                <a:lnTo>
                  <a:pt x="184" y="369"/>
                </a:lnTo>
                <a:lnTo>
                  <a:pt x="195" y="359"/>
                </a:lnTo>
                <a:lnTo>
                  <a:pt x="201" y="356"/>
                </a:lnTo>
                <a:lnTo>
                  <a:pt x="208" y="352"/>
                </a:lnTo>
                <a:lnTo>
                  <a:pt x="216" y="350"/>
                </a:lnTo>
                <a:lnTo>
                  <a:pt x="224" y="348"/>
                </a:lnTo>
                <a:lnTo>
                  <a:pt x="224" y="348"/>
                </a:lnTo>
                <a:lnTo>
                  <a:pt x="239" y="350"/>
                </a:lnTo>
                <a:lnTo>
                  <a:pt x="250" y="351"/>
                </a:lnTo>
                <a:lnTo>
                  <a:pt x="259" y="353"/>
                </a:lnTo>
                <a:lnTo>
                  <a:pt x="259" y="353"/>
                </a:lnTo>
                <a:lnTo>
                  <a:pt x="264" y="377"/>
                </a:lnTo>
                <a:lnTo>
                  <a:pt x="277" y="431"/>
                </a:lnTo>
                <a:lnTo>
                  <a:pt x="285" y="461"/>
                </a:lnTo>
                <a:lnTo>
                  <a:pt x="293" y="489"/>
                </a:lnTo>
                <a:lnTo>
                  <a:pt x="301" y="513"/>
                </a:lnTo>
                <a:lnTo>
                  <a:pt x="304" y="520"/>
                </a:lnTo>
                <a:lnTo>
                  <a:pt x="308" y="526"/>
                </a:lnTo>
                <a:lnTo>
                  <a:pt x="308" y="526"/>
                </a:lnTo>
                <a:lnTo>
                  <a:pt x="322" y="543"/>
                </a:lnTo>
                <a:lnTo>
                  <a:pt x="335" y="559"/>
                </a:lnTo>
                <a:lnTo>
                  <a:pt x="345" y="572"/>
                </a:lnTo>
                <a:lnTo>
                  <a:pt x="348" y="574"/>
                </a:lnTo>
                <a:lnTo>
                  <a:pt x="348" y="575"/>
                </a:lnTo>
                <a:lnTo>
                  <a:pt x="348" y="575"/>
                </a:lnTo>
                <a:lnTo>
                  <a:pt x="348" y="575"/>
                </a:lnTo>
                <a:lnTo>
                  <a:pt x="341" y="577"/>
                </a:lnTo>
                <a:lnTo>
                  <a:pt x="329" y="583"/>
                </a:lnTo>
                <a:lnTo>
                  <a:pt x="295" y="599"/>
                </a:lnTo>
                <a:lnTo>
                  <a:pt x="260" y="616"/>
                </a:lnTo>
                <a:lnTo>
                  <a:pt x="248" y="621"/>
                </a:lnTo>
                <a:lnTo>
                  <a:pt x="244" y="625"/>
                </a:lnTo>
                <a:lnTo>
                  <a:pt x="244" y="625"/>
                </a:lnTo>
                <a:lnTo>
                  <a:pt x="247" y="629"/>
                </a:lnTo>
                <a:lnTo>
                  <a:pt x="250" y="632"/>
                </a:lnTo>
                <a:lnTo>
                  <a:pt x="252" y="637"/>
                </a:lnTo>
                <a:lnTo>
                  <a:pt x="252" y="638"/>
                </a:lnTo>
                <a:lnTo>
                  <a:pt x="249" y="640"/>
                </a:lnTo>
                <a:lnTo>
                  <a:pt x="249" y="640"/>
                </a:lnTo>
                <a:lnTo>
                  <a:pt x="205" y="651"/>
                </a:lnTo>
                <a:lnTo>
                  <a:pt x="175" y="658"/>
                </a:lnTo>
                <a:lnTo>
                  <a:pt x="155" y="664"/>
                </a:lnTo>
                <a:lnTo>
                  <a:pt x="155" y="664"/>
                </a:lnTo>
                <a:lnTo>
                  <a:pt x="143" y="670"/>
                </a:lnTo>
                <a:lnTo>
                  <a:pt x="128" y="679"/>
                </a:lnTo>
                <a:lnTo>
                  <a:pt x="114" y="689"/>
                </a:lnTo>
                <a:lnTo>
                  <a:pt x="96" y="699"/>
                </a:lnTo>
                <a:lnTo>
                  <a:pt x="96" y="699"/>
                </a:lnTo>
                <a:lnTo>
                  <a:pt x="81" y="706"/>
                </a:lnTo>
                <a:lnTo>
                  <a:pt x="72" y="711"/>
                </a:lnTo>
                <a:lnTo>
                  <a:pt x="65" y="716"/>
                </a:lnTo>
                <a:lnTo>
                  <a:pt x="62" y="724"/>
                </a:lnTo>
                <a:lnTo>
                  <a:pt x="62" y="724"/>
                </a:lnTo>
                <a:lnTo>
                  <a:pt x="59" y="731"/>
                </a:lnTo>
                <a:lnTo>
                  <a:pt x="59" y="735"/>
                </a:lnTo>
                <a:lnTo>
                  <a:pt x="58" y="737"/>
                </a:lnTo>
                <a:lnTo>
                  <a:pt x="57" y="738"/>
                </a:lnTo>
                <a:lnTo>
                  <a:pt x="57" y="738"/>
                </a:lnTo>
                <a:lnTo>
                  <a:pt x="35" y="738"/>
                </a:lnTo>
                <a:lnTo>
                  <a:pt x="21" y="740"/>
                </a:lnTo>
                <a:lnTo>
                  <a:pt x="15" y="741"/>
                </a:lnTo>
                <a:lnTo>
                  <a:pt x="12" y="743"/>
                </a:lnTo>
                <a:lnTo>
                  <a:pt x="12" y="743"/>
                </a:lnTo>
                <a:lnTo>
                  <a:pt x="10" y="749"/>
                </a:lnTo>
                <a:lnTo>
                  <a:pt x="8" y="757"/>
                </a:lnTo>
                <a:lnTo>
                  <a:pt x="6" y="764"/>
                </a:lnTo>
                <a:lnTo>
                  <a:pt x="6" y="767"/>
                </a:lnTo>
                <a:lnTo>
                  <a:pt x="8" y="768"/>
                </a:lnTo>
                <a:lnTo>
                  <a:pt x="8" y="768"/>
                </a:lnTo>
                <a:lnTo>
                  <a:pt x="10" y="770"/>
                </a:lnTo>
                <a:lnTo>
                  <a:pt x="11" y="775"/>
                </a:lnTo>
                <a:lnTo>
                  <a:pt x="14" y="780"/>
                </a:lnTo>
                <a:lnTo>
                  <a:pt x="16" y="783"/>
                </a:lnTo>
                <a:lnTo>
                  <a:pt x="17" y="783"/>
                </a:lnTo>
                <a:lnTo>
                  <a:pt x="32" y="783"/>
                </a:lnTo>
                <a:lnTo>
                  <a:pt x="32" y="783"/>
                </a:lnTo>
                <a:lnTo>
                  <a:pt x="33" y="793"/>
                </a:lnTo>
                <a:lnTo>
                  <a:pt x="37" y="803"/>
                </a:lnTo>
                <a:lnTo>
                  <a:pt x="42" y="812"/>
                </a:lnTo>
                <a:lnTo>
                  <a:pt x="42" y="812"/>
                </a:lnTo>
                <a:lnTo>
                  <a:pt x="48" y="821"/>
                </a:lnTo>
                <a:lnTo>
                  <a:pt x="56" y="827"/>
                </a:lnTo>
                <a:lnTo>
                  <a:pt x="62" y="832"/>
                </a:lnTo>
                <a:lnTo>
                  <a:pt x="62" y="1765"/>
                </a:lnTo>
                <a:lnTo>
                  <a:pt x="62" y="1765"/>
                </a:lnTo>
                <a:lnTo>
                  <a:pt x="61" y="1775"/>
                </a:lnTo>
                <a:lnTo>
                  <a:pt x="58" y="1781"/>
                </a:lnTo>
                <a:lnTo>
                  <a:pt x="57" y="1785"/>
                </a:lnTo>
                <a:lnTo>
                  <a:pt x="57" y="1785"/>
                </a:lnTo>
                <a:lnTo>
                  <a:pt x="56" y="1786"/>
                </a:lnTo>
                <a:lnTo>
                  <a:pt x="56" y="1790"/>
                </a:lnTo>
                <a:lnTo>
                  <a:pt x="56" y="1801"/>
                </a:lnTo>
                <a:lnTo>
                  <a:pt x="57" y="1820"/>
                </a:lnTo>
                <a:lnTo>
                  <a:pt x="57" y="1820"/>
                </a:lnTo>
                <a:lnTo>
                  <a:pt x="58" y="1821"/>
                </a:lnTo>
                <a:lnTo>
                  <a:pt x="62" y="1822"/>
                </a:lnTo>
                <a:lnTo>
                  <a:pt x="72" y="1822"/>
                </a:lnTo>
                <a:lnTo>
                  <a:pt x="83" y="1821"/>
                </a:lnTo>
                <a:lnTo>
                  <a:pt x="91" y="1820"/>
                </a:lnTo>
                <a:lnTo>
                  <a:pt x="91" y="1820"/>
                </a:lnTo>
                <a:lnTo>
                  <a:pt x="96" y="1820"/>
                </a:lnTo>
                <a:lnTo>
                  <a:pt x="100" y="1818"/>
                </a:lnTo>
                <a:lnTo>
                  <a:pt x="101" y="1818"/>
                </a:lnTo>
                <a:lnTo>
                  <a:pt x="101" y="1815"/>
                </a:lnTo>
                <a:lnTo>
                  <a:pt x="101" y="1815"/>
                </a:lnTo>
                <a:lnTo>
                  <a:pt x="101" y="1811"/>
                </a:lnTo>
                <a:lnTo>
                  <a:pt x="101" y="1806"/>
                </a:lnTo>
                <a:lnTo>
                  <a:pt x="101" y="1791"/>
                </a:lnTo>
                <a:lnTo>
                  <a:pt x="102" y="1778"/>
                </a:lnTo>
                <a:lnTo>
                  <a:pt x="102" y="1773"/>
                </a:lnTo>
                <a:lnTo>
                  <a:pt x="101" y="1770"/>
                </a:lnTo>
                <a:lnTo>
                  <a:pt x="101" y="1770"/>
                </a:lnTo>
                <a:lnTo>
                  <a:pt x="99" y="1767"/>
                </a:lnTo>
                <a:lnTo>
                  <a:pt x="97" y="1762"/>
                </a:lnTo>
                <a:lnTo>
                  <a:pt x="96" y="1755"/>
                </a:lnTo>
                <a:lnTo>
                  <a:pt x="101" y="807"/>
                </a:lnTo>
                <a:lnTo>
                  <a:pt x="101" y="807"/>
                </a:lnTo>
                <a:lnTo>
                  <a:pt x="102" y="809"/>
                </a:lnTo>
                <a:lnTo>
                  <a:pt x="106" y="811"/>
                </a:lnTo>
                <a:lnTo>
                  <a:pt x="111" y="814"/>
                </a:lnTo>
                <a:lnTo>
                  <a:pt x="114" y="814"/>
                </a:lnTo>
                <a:lnTo>
                  <a:pt x="116" y="812"/>
                </a:lnTo>
                <a:lnTo>
                  <a:pt x="116" y="812"/>
                </a:lnTo>
                <a:lnTo>
                  <a:pt x="118" y="810"/>
                </a:lnTo>
                <a:lnTo>
                  <a:pt x="121" y="807"/>
                </a:lnTo>
                <a:lnTo>
                  <a:pt x="123" y="801"/>
                </a:lnTo>
                <a:lnTo>
                  <a:pt x="125" y="798"/>
                </a:lnTo>
                <a:lnTo>
                  <a:pt x="126" y="798"/>
                </a:lnTo>
                <a:lnTo>
                  <a:pt x="126" y="798"/>
                </a:lnTo>
                <a:lnTo>
                  <a:pt x="126" y="798"/>
                </a:lnTo>
                <a:lnTo>
                  <a:pt x="128" y="801"/>
                </a:lnTo>
                <a:lnTo>
                  <a:pt x="133" y="806"/>
                </a:lnTo>
                <a:lnTo>
                  <a:pt x="136" y="807"/>
                </a:lnTo>
                <a:lnTo>
                  <a:pt x="139" y="809"/>
                </a:lnTo>
                <a:lnTo>
                  <a:pt x="142" y="809"/>
                </a:lnTo>
                <a:lnTo>
                  <a:pt x="146" y="807"/>
                </a:lnTo>
                <a:lnTo>
                  <a:pt x="146" y="807"/>
                </a:lnTo>
                <a:lnTo>
                  <a:pt x="149" y="805"/>
                </a:lnTo>
                <a:lnTo>
                  <a:pt x="152" y="801"/>
                </a:lnTo>
                <a:lnTo>
                  <a:pt x="157" y="793"/>
                </a:lnTo>
                <a:lnTo>
                  <a:pt x="160" y="783"/>
                </a:lnTo>
                <a:lnTo>
                  <a:pt x="160" y="783"/>
                </a:lnTo>
                <a:lnTo>
                  <a:pt x="162" y="784"/>
                </a:lnTo>
                <a:lnTo>
                  <a:pt x="164" y="787"/>
                </a:lnTo>
                <a:lnTo>
                  <a:pt x="168" y="789"/>
                </a:lnTo>
                <a:lnTo>
                  <a:pt x="171" y="789"/>
                </a:lnTo>
                <a:lnTo>
                  <a:pt x="175" y="788"/>
                </a:lnTo>
                <a:lnTo>
                  <a:pt x="175" y="788"/>
                </a:lnTo>
                <a:lnTo>
                  <a:pt x="187" y="784"/>
                </a:lnTo>
                <a:lnTo>
                  <a:pt x="190" y="782"/>
                </a:lnTo>
                <a:lnTo>
                  <a:pt x="190" y="778"/>
                </a:lnTo>
                <a:lnTo>
                  <a:pt x="190" y="778"/>
                </a:lnTo>
                <a:lnTo>
                  <a:pt x="185" y="758"/>
                </a:lnTo>
                <a:lnTo>
                  <a:pt x="195" y="724"/>
                </a:lnTo>
                <a:lnTo>
                  <a:pt x="259" y="724"/>
                </a:lnTo>
                <a:lnTo>
                  <a:pt x="269" y="798"/>
                </a:lnTo>
                <a:lnTo>
                  <a:pt x="269" y="798"/>
                </a:lnTo>
                <a:lnTo>
                  <a:pt x="275" y="794"/>
                </a:lnTo>
                <a:lnTo>
                  <a:pt x="281" y="791"/>
                </a:lnTo>
                <a:lnTo>
                  <a:pt x="290" y="789"/>
                </a:lnTo>
                <a:lnTo>
                  <a:pt x="301" y="785"/>
                </a:lnTo>
                <a:lnTo>
                  <a:pt x="312" y="784"/>
                </a:lnTo>
                <a:lnTo>
                  <a:pt x="324" y="785"/>
                </a:lnTo>
                <a:lnTo>
                  <a:pt x="338" y="788"/>
                </a:lnTo>
                <a:lnTo>
                  <a:pt x="338" y="788"/>
                </a:lnTo>
                <a:lnTo>
                  <a:pt x="351" y="791"/>
                </a:lnTo>
                <a:lnTo>
                  <a:pt x="364" y="794"/>
                </a:lnTo>
                <a:lnTo>
                  <a:pt x="375" y="794"/>
                </a:lnTo>
                <a:lnTo>
                  <a:pt x="386" y="794"/>
                </a:lnTo>
                <a:lnTo>
                  <a:pt x="404" y="794"/>
                </a:lnTo>
                <a:lnTo>
                  <a:pt x="417" y="793"/>
                </a:lnTo>
                <a:lnTo>
                  <a:pt x="417" y="793"/>
                </a:lnTo>
                <a:lnTo>
                  <a:pt x="424" y="791"/>
                </a:lnTo>
                <a:lnTo>
                  <a:pt x="434" y="789"/>
                </a:lnTo>
                <a:lnTo>
                  <a:pt x="458" y="780"/>
                </a:lnTo>
                <a:lnTo>
                  <a:pt x="491" y="768"/>
                </a:lnTo>
                <a:lnTo>
                  <a:pt x="491" y="768"/>
                </a:lnTo>
                <a:lnTo>
                  <a:pt x="494" y="773"/>
                </a:lnTo>
                <a:lnTo>
                  <a:pt x="502" y="784"/>
                </a:lnTo>
                <a:lnTo>
                  <a:pt x="511" y="800"/>
                </a:lnTo>
                <a:lnTo>
                  <a:pt x="516" y="811"/>
                </a:lnTo>
                <a:lnTo>
                  <a:pt x="520" y="822"/>
                </a:lnTo>
                <a:lnTo>
                  <a:pt x="520" y="822"/>
                </a:lnTo>
                <a:lnTo>
                  <a:pt x="527" y="842"/>
                </a:lnTo>
                <a:lnTo>
                  <a:pt x="534" y="854"/>
                </a:lnTo>
                <a:lnTo>
                  <a:pt x="539" y="864"/>
                </a:lnTo>
                <a:lnTo>
                  <a:pt x="545" y="872"/>
                </a:lnTo>
                <a:lnTo>
                  <a:pt x="545" y="872"/>
                </a:lnTo>
                <a:lnTo>
                  <a:pt x="551" y="880"/>
                </a:lnTo>
                <a:lnTo>
                  <a:pt x="557" y="889"/>
                </a:lnTo>
                <a:lnTo>
                  <a:pt x="560" y="894"/>
                </a:lnTo>
                <a:lnTo>
                  <a:pt x="561" y="899"/>
                </a:lnTo>
                <a:lnTo>
                  <a:pt x="561" y="905"/>
                </a:lnTo>
                <a:lnTo>
                  <a:pt x="560" y="911"/>
                </a:lnTo>
                <a:lnTo>
                  <a:pt x="560" y="911"/>
                </a:lnTo>
                <a:lnTo>
                  <a:pt x="525" y="1026"/>
                </a:lnTo>
                <a:lnTo>
                  <a:pt x="548" y="1043"/>
                </a:lnTo>
                <a:lnTo>
                  <a:pt x="548" y="1043"/>
                </a:lnTo>
                <a:lnTo>
                  <a:pt x="536" y="1168"/>
                </a:lnTo>
                <a:lnTo>
                  <a:pt x="527" y="1260"/>
                </a:lnTo>
                <a:lnTo>
                  <a:pt x="525" y="1296"/>
                </a:lnTo>
                <a:lnTo>
                  <a:pt x="525" y="1316"/>
                </a:lnTo>
                <a:lnTo>
                  <a:pt x="525" y="1316"/>
                </a:lnTo>
                <a:lnTo>
                  <a:pt x="526" y="1323"/>
                </a:lnTo>
                <a:lnTo>
                  <a:pt x="529" y="1335"/>
                </a:lnTo>
                <a:lnTo>
                  <a:pt x="539" y="1363"/>
                </a:lnTo>
                <a:lnTo>
                  <a:pt x="567" y="1442"/>
                </a:lnTo>
                <a:lnTo>
                  <a:pt x="580" y="1483"/>
                </a:lnTo>
                <a:lnTo>
                  <a:pt x="593" y="1521"/>
                </a:lnTo>
                <a:lnTo>
                  <a:pt x="601" y="1552"/>
                </a:lnTo>
                <a:lnTo>
                  <a:pt x="604" y="1564"/>
                </a:lnTo>
                <a:lnTo>
                  <a:pt x="604" y="1573"/>
                </a:lnTo>
                <a:lnTo>
                  <a:pt x="604" y="1573"/>
                </a:lnTo>
                <a:lnTo>
                  <a:pt x="603" y="1599"/>
                </a:lnTo>
                <a:lnTo>
                  <a:pt x="604" y="1621"/>
                </a:lnTo>
                <a:lnTo>
                  <a:pt x="605" y="1636"/>
                </a:lnTo>
                <a:lnTo>
                  <a:pt x="608" y="1641"/>
                </a:lnTo>
                <a:lnTo>
                  <a:pt x="609" y="1642"/>
                </a:lnTo>
                <a:lnTo>
                  <a:pt x="609" y="1642"/>
                </a:lnTo>
                <a:lnTo>
                  <a:pt x="610" y="1643"/>
                </a:lnTo>
                <a:lnTo>
                  <a:pt x="611" y="1644"/>
                </a:lnTo>
                <a:lnTo>
                  <a:pt x="611" y="1649"/>
                </a:lnTo>
                <a:lnTo>
                  <a:pt x="609" y="1657"/>
                </a:lnTo>
                <a:lnTo>
                  <a:pt x="606" y="1659"/>
                </a:lnTo>
                <a:lnTo>
                  <a:pt x="604" y="1662"/>
                </a:lnTo>
                <a:lnTo>
                  <a:pt x="604" y="1662"/>
                </a:lnTo>
                <a:lnTo>
                  <a:pt x="601" y="1664"/>
                </a:lnTo>
                <a:lnTo>
                  <a:pt x="598" y="1669"/>
                </a:lnTo>
                <a:lnTo>
                  <a:pt x="590" y="1681"/>
                </a:lnTo>
                <a:lnTo>
                  <a:pt x="584" y="1688"/>
                </a:lnTo>
                <a:lnTo>
                  <a:pt x="578" y="1695"/>
                </a:lnTo>
                <a:lnTo>
                  <a:pt x="569" y="1701"/>
                </a:lnTo>
                <a:lnTo>
                  <a:pt x="560" y="1706"/>
                </a:lnTo>
                <a:lnTo>
                  <a:pt x="560" y="1706"/>
                </a:lnTo>
                <a:lnTo>
                  <a:pt x="548" y="1711"/>
                </a:lnTo>
                <a:lnTo>
                  <a:pt x="537" y="1717"/>
                </a:lnTo>
                <a:lnTo>
                  <a:pt x="518" y="1731"/>
                </a:lnTo>
                <a:lnTo>
                  <a:pt x="502" y="1741"/>
                </a:lnTo>
                <a:lnTo>
                  <a:pt x="495" y="1744"/>
                </a:lnTo>
                <a:lnTo>
                  <a:pt x="491" y="1746"/>
                </a:lnTo>
                <a:lnTo>
                  <a:pt x="491" y="1746"/>
                </a:lnTo>
                <a:lnTo>
                  <a:pt x="487" y="1746"/>
                </a:lnTo>
                <a:lnTo>
                  <a:pt x="483" y="1747"/>
                </a:lnTo>
                <a:lnTo>
                  <a:pt x="478" y="1752"/>
                </a:lnTo>
                <a:lnTo>
                  <a:pt x="471" y="1760"/>
                </a:lnTo>
                <a:lnTo>
                  <a:pt x="471" y="1760"/>
                </a:lnTo>
                <a:lnTo>
                  <a:pt x="470" y="1762"/>
                </a:lnTo>
                <a:lnTo>
                  <a:pt x="470" y="1765"/>
                </a:lnTo>
                <a:lnTo>
                  <a:pt x="470" y="1771"/>
                </a:lnTo>
                <a:lnTo>
                  <a:pt x="471" y="1778"/>
                </a:lnTo>
                <a:lnTo>
                  <a:pt x="471" y="1780"/>
                </a:lnTo>
                <a:lnTo>
                  <a:pt x="471" y="1780"/>
                </a:lnTo>
                <a:lnTo>
                  <a:pt x="467" y="1780"/>
                </a:lnTo>
                <a:lnTo>
                  <a:pt x="461" y="1781"/>
                </a:lnTo>
                <a:lnTo>
                  <a:pt x="457" y="1783"/>
                </a:lnTo>
                <a:lnTo>
                  <a:pt x="457" y="1784"/>
                </a:lnTo>
                <a:lnTo>
                  <a:pt x="457" y="1786"/>
                </a:lnTo>
                <a:lnTo>
                  <a:pt x="461" y="1790"/>
                </a:lnTo>
                <a:lnTo>
                  <a:pt x="461" y="1790"/>
                </a:lnTo>
                <a:lnTo>
                  <a:pt x="470" y="1795"/>
                </a:lnTo>
                <a:lnTo>
                  <a:pt x="478" y="1797"/>
                </a:lnTo>
                <a:lnTo>
                  <a:pt x="500" y="1800"/>
                </a:lnTo>
                <a:lnTo>
                  <a:pt x="500" y="1800"/>
                </a:lnTo>
                <a:lnTo>
                  <a:pt x="515" y="1800"/>
                </a:lnTo>
                <a:lnTo>
                  <a:pt x="529" y="1800"/>
                </a:lnTo>
                <a:lnTo>
                  <a:pt x="539" y="1799"/>
                </a:lnTo>
                <a:lnTo>
                  <a:pt x="540" y="1799"/>
                </a:lnTo>
                <a:lnTo>
                  <a:pt x="540" y="1800"/>
                </a:lnTo>
                <a:lnTo>
                  <a:pt x="540" y="1800"/>
                </a:lnTo>
                <a:lnTo>
                  <a:pt x="530" y="1805"/>
                </a:lnTo>
                <a:lnTo>
                  <a:pt x="513" y="1812"/>
                </a:lnTo>
                <a:lnTo>
                  <a:pt x="493" y="1821"/>
                </a:lnTo>
                <a:lnTo>
                  <a:pt x="486" y="1826"/>
                </a:lnTo>
                <a:lnTo>
                  <a:pt x="481" y="1829"/>
                </a:lnTo>
                <a:lnTo>
                  <a:pt x="481" y="1829"/>
                </a:lnTo>
                <a:lnTo>
                  <a:pt x="476" y="1837"/>
                </a:lnTo>
                <a:lnTo>
                  <a:pt x="473" y="1843"/>
                </a:lnTo>
                <a:lnTo>
                  <a:pt x="471" y="1849"/>
                </a:lnTo>
                <a:lnTo>
                  <a:pt x="470" y="1852"/>
                </a:lnTo>
                <a:lnTo>
                  <a:pt x="466" y="1854"/>
                </a:lnTo>
                <a:lnTo>
                  <a:pt x="466" y="1854"/>
                </a:lnTo>
                <a:lnTo>
                  <a:pt x="452" y="1864"/>
                </a:lnTo>
                <a:lnTo>
                  <a:pt x="449" y="1869"/>
                </a:lnTo>
                <a:lnTo>
                  <a:pt x="446" y="1874"/>
                </a:lnTo>
                <a:lnTo>
                  <a:pt x="446" y="1874"/>
                </a:lnTo>
                <a:lnTo>
                  <a:pt x="445" y="1875"/>
                </a:lnTo>
                <a:lnTo>
                  <a:pt x="444" y="1876"/>
                </a:lnTo>
                <a:lnTo>
                  <a:pt x="439" y="1878"/>
                </a:lnTo>
                <a:lnTo>
                  <a:pt x="436" y="1879"/>
                </a:lnTo>
                <a:lnTo>
                  <a:pt x="434" y="1880"/>
                </a:lnTo>
                <a:lnTo>
                  <a:pt x="433" y="1884"/>
                </a:lnTo>
                <a:lnTo>
                  <a:pt x="431" y="1889"/>
                </a:lnTo>
                <a:lnTo>
                  <a:pt x="431" y="1889"/>
                </a:lnTo>
                <a:lnTo>
                  <a:pt x="430" y="1900"/>
                </a:lnTo>
                <a:lnTo>
                  <a:pt x="430" y="1905"/>
                </a:lnTo>
                <a:lnTo>
                  <a:pt x="431" y="1908"/>
                </a:lnTo>
                <a:lnTo>
                  <a:pt x="435" y="1912"/>
                </a:lnTo>
                <a:lnTo>
                  <a:pt x="441" y="1916"/>
                </a:lnTo>
                <a:lnTo>
                  <a:pt x="451" y="1917"/>
                </a:lnTo>
                <a:lnTo>
                  <a:pt x="466" y="1918"/>
                </a:lnTo>
                <a:lnTo>
                  <a:pt x="466" y="1918"/>
                </a:lnTo>
                <a:lnTo>
                  <a:pt x="495" y="1920"/>
                </a:lnTo>
                <a:lnTo>
                  <a:pt x="519" y="1921"/>
                </a:lnTo>
                <a:lnTo>
                  <a:pt x="532" y="1921"/>
                </a:lnTo>
                <a:lnTo>
                  <a:pt x="546" y="1920"/>
                </a:lnTo>
                <a:lnTo>
                  <a:pt x="561" y="1917"/>
                </a:lnTo>
                <a:lnTo>
                  <a:pt x="579" y="1913"/>
                </a:lnTo>
                <a:lnTo>
                  <a:pt x="579" y="1913"/>
                </a:lnTo>
                <a:lnTo>
                  <a:pt x="637" y="1901"/>
                </a:lnTo>
                <a:lnTo>
                  <a:pt x="661" y="1896"/>
                </a:lnTo>
                <a:lnTo>
                  <a:pt x="693" y="1894"/>
                </a:lnTo>
                <a:lnTo>
                  <a:pt x="693" y="1894"/>
                </a:lnTo>
                <a:lnTo>
                  <a:pt x="712" y="1891"/>
                </a:lnTo>
                <a:lnTo>
                  <a:pt x="733" y="1887"/>
                </a:lnTo>
                <a:lnTo>
                  <a:pt x="754" y="1883"/>
                </a:lnTo>
                <a:lnTo>
                  <a:pt x="774" y="1876"/>
                </a:lnTo>
                <a:lnTo>
                  <a:pt x="791" y="1870"/>
                </a:lnTo>
                <a:lnTo>
                  <a:pt x="803" y="1863"/>
                </a:lnTo>
                <a:lnTo>
                  <a:pt x="807" y="1860"/>
                </a:lnTo>
                <a:lnTo>
                  <a:pt x="811" y="1857"/>
                </a:lnTo>
                <a:lnTo>
                  <a:pt x="812" y="1853"/>
                </a:lnTo>
                <a:lnTo>
                  <a:pt x="811" y="1849"/>
                </a:lnTo>
                <a:lnTo>
                  <a:pt x="811" y="1849"/>
                </a:lnTo>
                <a:lnTo>
                  <a:pt x="807" y="1843"/>
                </a:lnTo>
                <a:lnTo>
                  <a:pt x="801" y="1836"/>
                </a:lnTo>
                <a:lnTo>
                  <a:pt x="789" y="1823"/>
                </a:lnTo>
                <a:lnTo>
                  <a:pt x="776" y="1812"/>
                </a:lnTo>
                <a:lnTo>
                  <a:pt x="773" y="1809"/>
                </a:lnTo>
                <a:lnTo>
                  <a:pt x="771" y="1805"/>
                </a:lnTo>
                <a:lnTo>
                  <a:pt x="771" y="1805"/>
                </a:lnTo>
                <a:lnTo>
                  <a:pt x="770" y="1796"/>
                </a:lnTo>
                <a:lnTo>
                  <a:pt x="767" y="1786"/>
                </a:lnTo>
                <a:lnTo>
                  <a:pt x="762" y="1770"/>
                </a:lnTo>
                <a:lnTo>
                  <a:pt x="762" y="1770"/>
                </a:lnTo>
                <a:lnTo>
                  <a:pt x="762" y="1768"/>
                </a:lnTo>
                <a:lnTo>
                  <a:pt x="762" y="1765"/>
                </a:lnTo>
                <a:lnTo>
                  <a:pt x="765" y="1762"/>
                </a:lnTo>
                <a:lnTo>
                  <a:pt x="771" y="1755"/>
                </a:lnTo>
                <a:lnTo>
                  <a:pt x="771" y="1755"/>
                </a:lnTo>
                <a:lnTo>
                  <a:pt x="775" y="1754"/>
                </a:lnTo>
                <a:lnTo>
                  <a:pt x="779" y="1752"/>
                </a:lnTo>
                <a:lnTo>
                  <a:pt x="780" y="1750"/>
                </a:lnTo>
                <a:lnTo>
                  <a:pt x="780" y="1748"/>
                </a:lnTo>
                <a:lnTo>
                  <a:pt x="779" y="1746"/>
                </a:lnTo>
                <a:lnTo>
                  <a:pt x="776" y="1741"/>
                </a:lnTo>
                <a:lnTo>
                  <a:pt x="776" y="1741"/>
                </a:lnTo>
                <a:lnTo>
                  <a:pt x="758" y="1718"/>
                </a:lnTo>
                <a:lnTo>
                  <a:pt x="751" y="1709"/>
                </a:lnTo>
                <a:lnTo>
                  <a:pt x="748" y="1705"/>
                </a:lnTo>
                <a:lnTo>
                  <a:pt x="747" y="1701"/>
                </a:lnTo>
                <a:lnTo>
                  <a:pt x="747" y="1701"/>
                </a:lnTo>
                <a:lnTo>
                  <a:pt x="747" y="1680"/>
                </a:lnTo>
                <a:lnTo>
                  <a:pt x="747" y="1642"/>
                </a:lnTo>
                <a:lnTo>
                  <a:pt x="747" y="1642"/>
                </a:lnTo>
                <a:lnTo>
                  <a:pt x="748" y="1618"/>
                </a:lnTo>
                <a:lnTo>
                  <a:pt x="749" y="1600"/>
                </a:lnTo>
                <a:lnTo>
                  <a:pt x="752" y="1583"/>
                </a:lnTo>
                <a:lnTo>
                  <a:pt x="752" y="1583"/>
                </a:lnTo>
                <a:lnTo>
                  <a:pt x="759" y="1581"/>
                </a:lnTo>
                <a:lnTo>
                  <a:pt x="767" y="1578"/>
                </a:lnTo>
                <a:lnTo>
                  <a:pt x="769" y="1575"/>
                </a:lnTo>
                <a:lnTo>
                  <a:pt x="771" y="1573"/>
                </a:lnTo>
                <a:lnTo>
                  <a:pt x="771" y="1573"/>
                </a:lnTo>
                <a:lnTo>
                  <a:pt x="773" y="1569"/>
                </a:lnTo>
                <a:lnTo>
                  <a:pt x="773" y="1562"/>
                </a:lnTo>
                <a:lnTo>
                  <a:pt x="771" y="1536"/>
                </a:lnTo>
                <a:lnTo>
                  <a:pt x="767" y="1460"/>
                </a:lnTo>
                <a:lnTo>
                  <a:pt x="764" y="1420"/>
                </a:lnTo>
                <a:lnTo>
                  <a:pt x="764" y="1381"/>
                </a:lnTo>
                <a:lnTo>
                  <a:pt x="764" y="1364"/>
                </a:lnTo>
                <a:lnTo>
                  <a:pt x="767" y="1351"/>
                </a:lnTo>
                <a:lnTo>
                  <a:pt x="768" y="1339"/>
                </a:lnTo>
                <a:lnTo>
                  <a:pt x="771" y="1331"/>
                </a:lnTo>
                <a:lnTo>
                  <a:pt x="771" y="1331"/>
                </a:lnTo>
                <a:lnTo>
                  <a:pt x="789" y="1299"/>
                </a:lnTo>
                <a:lnTo>
                  <a:pt x="807" y="1260"/>
                </a:lnTo>
                <a:lnTo>
                  <a:pt x="823" y="1225"/>
                </a:lnTo>
                <a:lnTo>
                  <a:pt x="828" y="1211"/>
                </a:lnTo>
                <a:lnTo>
                  <a:pt x="831" y="1202"/>
                </a:lnTo>
                <a:lnTo>
                  <a:pt x="831" y="1202"/>
                </a:lnTo>
                <a:lnTo>
                  <a:pt x="838" y="1175"/>
                </a:lnTo>
                <a:lnTo>
                  <a:pt x="852" y="1132"/>
                </a:lnTo>
                <a:lnTo>
                  <a:pt x="870" y="1074"/>
                </a:lnTo>
                <a:lnTo>
                  <a:pt x="885" y="1025"/>
                </a:lnTo>
                <a:lnTo>
                  <a:pt x="885" y="1025"/>
                </a:lnTo>
                <a:lnTo>
                  <a:pt x="905" y="1025"/>
                </a:lnTo>
                <a:lnTo>
                  <a:pt x="921" y="1023"/>
                </a:lnTo>
                <a:lnTo>
                  <a:pt x="934" y="1025"/>
                </a:lnTo>
                <a:lnTo>
                  <a:pt x="934" y="1025"/>
                </a:lnTo>
                <a:lnTo>
                  <a:pt x="938" y="1023"/>
                </a:lnTo>
                <a:lnTo>
                  <a:pt x="940" y="1021"/>
                </a:lnTo>
                <a:lnTo>
                  <a:pt x="941" y="1014"/>
                </a:lnTo>
                <a:lnTo>
                  <a:pt x="944" y="1004"/>
                </a:lnTo>
                <a:lnTo>
                  <a:pt x="948" y="970"/>
                </a:lnTo>
                <a:lnTo>
                  <a:pt x="953" y="946"/>
                </a:lnTo>
                <a:lnTo>
                  <a:pt x="959" y="916"/>
                </a:lnTo>
                <a:lnTo>
                  <a:pt x="959" y="916"/>
                </a:lnTo>
                <a:lnTo>
                  <a:pt x="965" y="885"/>
                </a:lnTo>
                <a:lnTo>
                  <a:pt x="970" y="859"/>
                </a:lnTo>
                <a:lnTo>
                  <a:pt x="972" y="837"/>
                </a:lnTo>
                <a:lnTo>
                  <a:pt x="972" y="817"/>
                </a:lnTo>
                <a:lnTo>
                  <a:pt x="971" y="801"/>
                </a:lnTo>
                <a:lnTo>
                  <a:pt x="970" y="787"/>
                </a:lnTo>
                <a:lnTo>
                  <a:pt x="966" y="774"/>
                </a:lnTo>
                <a:lnTo>
                  <a:pt x="964" y="763"/>
                </a:lnTo>
                <a:lnTo>
                  <a:pt x="964" y="763"/>
                </a:lnTo>
                <a:lnTo>
                  <a:pt x="958" y="742"/>
                </a:lnTo>
                <a:lnTo>
                  <a:pt x="949" y="722"/>
                </a:lnTo>
                <a:lnTo>
                  <a:pt x="941" y="706"/>
                </a:lnTo>
                <a:lnTo>
                  <a:pt x="934" y="694"/>
                </a:lnTo>
                <a:lnTo>
                  <a:pt x="934" y="694"/>
                </a:lnTo>
                <a:lnTo>
                  <a:pt x="930" y="689"/>
                </a:lnTo>
                <a:lnTo>
                  <a:pt x="924" y="685"/>
                </a:lnTo>
                <a:lnTo>
                  <a:pt x="912" y="675"/>
                </a:lnTo>
                <a:lnTo>
                  <a:pt x="905" y="670"/>
                </a:lnTo>
                <a:lnTo>
                  <a:pt x="898" y="663"/>
                </a:lnTo>
                <a:lnTo>
                  <a:pt x="891" y="656"/>
                </a:lnTo>
                <a:lnTo>
                  <a:pt x="885" y="645"/>
                </a:lnTo>
                <a:lnTo>
                  <a:pt x="885" y="645"/>
                </a:lnTo>
                <a:lnTo>
                  <a:pt x="849" y="574"/>
                </a:lnTo>
                <a:lnTo>
                  <a:pt x="826" y="526"/>
                </a:lnTo>
                <a:lnTo>
                  <a:pt x="860" y="531"/>
                </a:lnTo>
                <a:lnTo>
                  <a:pt x="860" y="531"/>
                </a:lnTo>
                <a:lnTo>
                  <a:pt x="875" y="536"/>
                </a:lnTo>
                <a:lnTo>
                  <a:pt x="887" y="538"/>
                </a:lnTo>
                <a:lnTo>
                  <a:pt x="900" y="541"/>
                </a:lnTo>
                <a:lnTo>
                  <a:pt x="900" y="541"/>
                </a:lnTo>
                <a:lnTo>
                  <a:pt x="911" y="541"/>
                </a:lnTo>
                <a:lnTo>
                  <a:pt x="922" y="540"/>
                </a:lnTo>
                <a:lnTo>
                  <a:pt x="927" y="538"/>
                </a:lnTo>
                <a:lnTo>
                  <a:pt x="930" y="537"/>
                </a:lnTo>
                <a:lnTo>
                  <a:pt x="933" y="535"/>
                </a:lnTo>
                <a:lnTo>
                  <a:pt x="934" y="531"/>
                </a:lnTo>
                <a:lnTo>
                  <a:pt x="934" y="511"/>
                </a:lnTo>
                <a:lnTo>
                  <a:pt x="934" y="511"/>
                </a:lnTo>
                <a:lnTo>
                  <a:pt x="934" y="503"/>
                </a:lnTo>
                <a:lnTo>
                  <a:pt x="933" y="494"/>
                </a:lnTo>
                <a:lnTo>
                  <a:pt x="929" y="487"/>
                </a:lnTo>
                <a:lnTo>
                  <a:pt x="929" y="487"/>
                </a:lnTo>
                <a:lnTo>
                  <a:pt x="924" y="482"/>
                </a:lnTo>
                <a:lnTo>
                  <a:pt x="922" y="480"/>
                </a:lnTo>
                <a:lnTo>
                  <a:pt x="919" y="479"/>
                </a:lnTo>
                <a:lnTo>
                  <a:pt x="919" y="477"/>
                </a:lnTo>
                <a:lnTo>
                  <a:pt x="919" y="477"/>
                </a:lnTo>
                <a:lnTo>
                  <a:pt x="921" y="472"/>
                </a:lnTo>
                <a:lnTo>
                  <a:pt x="922" y="467"/>
                </a:lnTo>
                <a:lnTo>
                  <a:pt x="922" y="462"/>
                </a:lnTo>
                <a:lnTo>
                  <a:pt x="919" y="457"/>
                </a:lnTo>
                <a:lnTo>
                  <a:pt x="919" y="457"/>
                </a:lnTo>
                <a:lnTo>
                  <a:pt x="918" y="454"/>
                </a:lnTo>
                <a:lnTo>
                  <a:pt x="918" y="453"/>
                </a:lnTo>
                <a:lnTo>
                  <a:pt x="921" y="451"/>
                </a:lnTo>
                <a:lnTo>
                  <a:pt x="921" y="450"/>
                </a:lnTo>
                <a:lnTo>
                  <a:pt x="921" y="448"/>
                </a:lnTo>
                <a:lnTo>
                  <a:pt x="914" y="442"/>
                </a:lnTo>
                <a:lnTo>
                  <a:pt x="914" y="442"/>
                </a:lnTo>
                <a:lnTo>
                  <a:pt x="911" y="438"/>
                </a:lnTo>
                <a:lnTo>
                  <a:pt x="908" y="435"/>
                </a:lnTo>
                <a:lnTo>
                  <a:pt x="906" y="431"/>
                </a:lnTo>
                <a:lnTo>
                  <a:pt x="905" y="430"/>
                </a:lnTo>
                <a:lnTo>
                  <a:pt x="903" y="429"/>
                </a:lnTo>
                <a:lnTo>
                  <a:pt x="895" y="427"/>
                </a:lnTo>
                <a:lnTo>
                  <a:pt x="895" y="427"/>
                </a:lnTo>
                <a:lnTo>
                  <a:pt x="882" y="427"/>
                </a:lnTo>
                <a:lnTo>
                  <a:pt x="872" y="427"/>
                </a:lnTo>
                <a:lnTo>
                  <a:pt x="864" y="430"/>
                </a:lnTo>
                <a:lnTo>
                  <a:pt x="860" y="432"/>
                </a:lnTo>
                <a:lnTo>
                  <a:pt x="860" y="432"/>
                </a:lnTo>
                <a:lnTo>
                  <a:pt x="859" y="434"/>
                </a:lnTo>
                <a:lnTo>
                  <a:pt x="856" y="435"/>
                </a:lnTo>
                <a:lnTo>
                  <a:pt x="854" y="435"/>
                </a:lnTo>
                <a:lnTo>
                  <a:pt x="850" y="437"/>
                </a:lnTo>
                <a:lnTo>
                  <a:pt x="850" y="437"/>
                </a:lnTo>
                <a:lnTo>
                  <a:pt x="845" y="441"/>
                </a:lnTo>
                <a:lnTo>
                  <a:pt x="843" y="442"/>
                </a:lnTo>
                <a:lnTo>
                  <a:pt x="840" y="442"/>
                </a:lnTo>
                <a:lnTo>
                  <a:pt x="840" y="442"/>
                </a:lnTo>
                <a:lnTo>
                  <a:pt x="822" y="437"/>
                </a:lnTo>
                <a:lnTo>
                  <a:pt x="806" y="432"/>
                </a:lnTo>
                <a:lnTo>
                  <a:pt x="806" y="432"/>
                </a:lnTo>
                <a:lnTo>
                  <a:pt x="802" y="427"/>
                </a:lnTo>
                <a:lnTo>
                  <a:pt x="794" y="415"/>
                </a:lnTo>
                <a:lnTo>
                  <a:pt x="783" y="400"/>
                </a:lnTo>
                <a:lnTo>
                  <a:pt x="775" y="392"/>
                </a:lnTo>
                <a:lnTo>
                  <a:pt x="767" y="383"/>
                </a:lnTo>
                <a:lnTo>
                  <a:pt x="767" y="383"/>
                </a:lnTo>
                <a:lnTo>
                  <a:pt x="758" y="375"/>
                </a:lnTo>
                <a:lnTo>
                  <a:pt x="751" y="369"/>
                </a:lnTo>
                <a:lnTo>
                  <a:pt x="737" y="361"/>
                </a:lnTo>
                <a:lnTo>
                  <a:pt x="725" y="353"/>
                </a:lnTo>
                <a:lnTo>
                  <a:pt x="712" y="343"/>
                </a:lnTo>
                <a:lnTo>
                  <a:pt x="712" y="343"/>
                </a:lnTo>
                <a:lnTo>
                  <a:pt x="699" y="332"/>
                </a:lnTo>
                <a:lnTo>
                  <a:pt x="686" y="322"/>
                </a:lnTo>
                <a:lnTo>
                  <a:pt x="675" y="315"/>
                </a:lnTo>
                <a:lnTo>
                  <a:pt x="668" y="309"/>
                </a:lnTo>
                <a:lnTo>
                  <a:pt x="668" y="309"/>
                </a:lnTo>
                <a:lnTo>
                  <a:pt x="656" y="299"/>
                </a:lnTo>
                <a:lnTo>
                  <a:pt x="630" y="283"/>
                </a:lnTo>
                <a:lnTo>
                  <a:pt x="613" y="273"/>
                </a:lnTo>
                <a:lnTo>
                  <a:pt x="593" y="263"/>
                </a:lnTo>
                <a:lnTo>
                  <a:pt x="572" y="253"/>
                </a:lnTo>
                <a:lnTo>
                  <a:pt x="550" y="245"/>
                </a:lnTo>
                <a:lnTo>
                  <a:pt x="550" y="245"/>
                </a:lnTo>
                <a:lnTo>
                  <a:pt x="505" y="229"/>
                </a:lnTo>
                <a:lnTo>
                  <a:pt x="468" y="218"/>
                </a:lnTo>
                <a:lnTo>
                  <a:pt x="440" y="210"/>
                </a:lnTo>
                <a:lnTo>
                  <a:pt x="426" y="205"/>
                </a:lnTo>
                <a:lnTo>
                  <a:pt x="426" y="205"/>
                </a:lnTo>
                <a:lnTo>
                  <a:pt x="413" y="195"/>
                </a:lnTo>
                <a:lnTo>
                  <a:pt x="392" y="179"/>
                </a:lnTo>
                <a:lnTo>
                  <a:pt x="362" y="156"/>
                </a:lnTo>
                <a:lnTo>
                  <a:pt x="328" y="176"/>
                </a:lnTo>
                <a:lnTo>
                  <a:pt x="318" y="166"/>
                </a:lnTo>
                <a:lnTo>
                  <a:pt x="303" y="151"/>
                </a:lnTo>
                <a:lnTo>
                  <a:pt x="303" y="151"/>
                </a:lnTo>
                <a:lnTo>
                  <a:pt x="296" y="139"/>
                </a:lnTo>
                <a:lnTo>
                  <a:pt x="291" y="127"/>
                </a:lnTo>
                <a:lnTo>
                  <a:pt x="290" y="122"/>
                </a:lnTo>
                <a:lnTo>
                  <a:pt x="288" y="116"/>
                </a:lnTo>
                <a:lnTo>
                  <a:pt x="288" y="116"/>
                </a:lnTo>
                <a:lnTo>
                  <a:pt x="287" y="106"/>
                </a:lnTo>
                <a:lnTo>
                  <a:pt x="287" y="99"/>
                </a:lnTo>
                <a:lnTo>
                  <a:pt x="284" y="93"/>
                </a:lnTo>
                <a:lnTo>
                  <a:pt x="279" y="87"/>
                </a:lnTo>
                <a:lnTo>
                  <a:pt x="279" y="87"/>
                </a:lnTo>
                <a:lnTo>
                  <a:pt x="271" y="79"/>
                </a:lnTo>
                <a:lnTo>
                  <a:pt x="261" y="68"/>
                </a:lnTo>
                <a:lnTo>
                  <a:pt x="247" y="52"/>
                </a:lnTo>
                <a:lnTo>
                  <a:pt x="224" y="32"/>
                </a:lnTo>
                <a:lnTo>
                  <a:pt x="224" y="32"/>
                </a:lnTo>
                <a:lnTo>
                  <a:pt x="211" y="22"/>
                </a:lnTo>
                <a:lnTo>
                  <a:pt x="194" y="13"/>
                </a:lnTo>
                <a:lnTo>
                  <a:pt x="176" y="6"/>
                </a:lnTo>
                <a:lnTo>
                  <a:pt x="157" y="2"/>
                </a:lnTo>
                <a:lnTo>
                  <a:pt x="137" y="0"/>
                </a:lnTo>
                <a:lnTo>
                  <a:pt x="127" y="0"/>
                </a:lnTo>
                <a:lnTo>
                  <a:pt x="117" y="2"/>
                </a:lnTo>
                <a:lnTo>
                  <a:pt x="106" y="3"/>
                </a:lnTo>
                <a:lnTo>
                  <a:pt x="96" y="5"/>
                </a:lnTo>
                <a:lnTo>
                  <a:pt x="86" y="9"/>
                </a:lnTo>
                <a:lnTo>
                  <a:pt x="77" y="14"/>
                </a:lnTo>
                <a:lnTo>
                  <a:pt x="77" y="14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6647A16C-AA92-919D-2DB8-564AC4C00CBA}"/>
              </a:ext>
            </a:extLst>
          </p:cNvPr>
          <p:cNvGrpSpPr/>
          <p:nvPr/>
        </p:nvGrpSpPr>
        <p:grpSpPr>
          <a:xfrm>
            <a:off x="4514374" y="3782015"/>
            <a:ext cx="884523" cy="2602170"/>
            <a:chOff x="3532188" y="155575"/>
            <a:chExt cx="1174750" cy="3455988"/>
          </a:xfrm>
        </p:grpSpPr>
        <p:sp>
          <p:nvSpPr>
            <p:cNvPr id="6" name="Freeform 7">
              <a:extLst>
                <a:ext uri="{FF2B5EF4-FFF2-40B4-BE49-F238E27FC236}">
                  <a16:creationId xmlns:a16="http://schemas.microsoft.com/office/drawing/2014/main" id="{2C147C94-BC02-7CD2-192A-17012AC7EBC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532188" y="155575"/>
              <a:ext cx="1174750" cy="3132138"/>
            </a:xfrm>
            <a:custGeom>
              <a:avLst/>
              <a:gdLst>
                <a:gd name="T0" fmla="*/ 552 w 740"/>
                <a:gd name="T1" fmla="*/ 1750 h 1973"/>
                <a:gd name="T2" fmla="*/ 559 w 740"/>
                <a:gd name="T3" fmla="*/ 1756 h 1973"/>
                <a:gd name="T4" fmla="*/ 565 w 740"/>
                <a:gd name="T5" fmla="*/ 1804 h 1973"/>
                <a:gd name="T6" fmla="*/ 564 w 740"/>
                <a:gd name="T7" fmla="*/ 1862 h 1973"/>
                <a:gd name="T8" fmla="*/ 623 w 740"/>
                <a:gd name="T9" fmla="*/ 1957 h 1973"/>
                <a:gd name="T10" fmla="*/ 673 w 740"/>
                <a:gd name="T11" fmla="*/ 1972 h 1973"/>
                <a:gd name="T12" fmla="*/ 740 w 740"/>
                <a:gd name="T13" fmla="*/ 1939 h 1973"/>
                <a:gd name="T14" fmla="*/ 724 w 740"/>
                <a:gd name="T15" fmla="*/ 1908 h 1973"/>
                <a:gd name="T16" fmla="*/ 669 w 740"/>
                <a:gd name="T17" fmla="*/ 1850 h 1973"/>
                <a:gd name="T18" fmla="*/ 650 w 740"/>
                <a:gd name="T19" fmla="*/ 1783 h 1973"/>
                <a:gd name="T20" fmla="*/ 671 w 740"/>
                <a:gd name="T21" fmla="*/ 1672 h 1973"/>
                <a:gd name="T22" fmla="*/ 655 w 740"/>
                <a:gd name="T23" fmla="*/ 1355 h 1973"/>
                <a:gd name="T24" fmla="*/ 665 w 740"/>
                <a:gd name="T25" fmla="*/ 1023 h 1973"/>
                <a:gd name="T26" fmla="*/ 593 w 740"/>
                <a:gd name="T27" fmla="*/ 802 h 1973"/>
                <a:gd name="T28" fmla="*/ 573 w 740"/>
                <a:gd name="T29" fmla="*/ 710 h 1973"/>
                <a:gd name="T30" fmla="*/ 600 w 740"/>
                <a:gd name="T31" fmla="*/ 578 h 1973"/>
                <a:gd name="T32" fmla="*/ 593 w 740"/>
                <a:gd name="T33" fmla="*/ 476 h 1973"/>
                <a:gd name="T34" fmla="*/ 551 w 740"/>
                <a:gd name="T35" fmla="*/ 350 h 1973"/>
                <a:gd name="T36" fmla="*/ 430 w 740"/>
                <a:gd name="T37" fmla="*/ 317 h 1973"/>
                <a:gd name="T38" fmla="*/ 379 w 740"/>
                <a:gd name="T39" fmla="*/ 297 h 1973"/>
                <a:gd name="T40" fmla="*/ 399 w 740"/>
                <a:gd name="T41" fmla="*/ 246 h 1973"/>
                <a:gd name="T42" fmla="*/ 409 w 740"/>
                <a:gd name="T43" fmla="*/ 223 h 1973"/>
                <a:gd name="T44" fmla="*/ 414 w 740"/>
                <a:gd name="T45" fmla="*/ 169 h 1973"/>
                <a:gd name="T46" fmla="*/ 404 w 740"/>
                <a:gd name="T47" fmla="*/ 174 h 1973"/>
                <a:gd name="T48" fmla="*/ 389 w 740"/>
                <a:gd name="T49" fmla="*/ 98 h 1973"/>
                <a:gd name="T50" fmla="*/ 353 w 740"/>
                <a:gd name="T51" fmla="*/ 24 h 1973"/>
                <a:gd name="T52" fmla="*/ 270 w 740"/>
                <a:gd name="T53" fmla="*/ 0 h 1973"/>
                <a:gd name="T54" fmla="*/ 198 w 740"/>
                <a:gd name="T55" fmla="*/ 20 h 1973"/>
                <a:gd name="T56" fmla="*/ 148 w 740"/>
                <a:gd name="T57" fmla="*/ 95 h 1973"/>
                <a:gd name="T58" fmla="*/ 149 w 740"/>
                <a:gd name="T59" fmla="*/ 181 h 1973"/>
                <a:gd name="T60" fmla="*/ 138 w 740"/>
                <a:gd name="T61" fmla="*/ 212 h 1973"/>
                <a:gd name="T62" fmla="*/ 171 w 740"/>
                <a:gd name="T63" fmla="*/ 277 h 1973"/>
                <a:gd name="T64" fmla="*/ 86 w 740"/>
                <a:gd name="T65" fmla="*/ 364 h 1973"/>
                <a:gd name="T66" fmla="*/ 34 w 740"/>
                <a:gd name="T67" fmla="*/ 411 h 1973"/>
                <a:gd name="T68" fmla="*/ 15 w 740"/>
                <a:gd name="T69" fmla="*/ 525 h 1973"/>
                <a:gd name="T70" fmla="*/ 0 w 740"/>
                <a:gd name="T71" fmla="*/ 713 h 1973"/>
                <a:gd name="T72" fmla="*/ 29 w 740"/>
                <a:gd name="T73" fmla="*/ 870 h 1973"/>
                <a:gd name="T74" fmla="*/ 103 w 740"/>
                <a:gd name="T75" fmla="*/ 899 h 1973"/>
                <a:gd name="T76" fmla="*/ 119 w 740"/>
                <a:gd name="T77" fmla="*/ 941 h 1973"/>
                <a:gd name="T78" fmla="*/ 146 w 740"/>
                <a:gd name="T79" fmla="*/ 1061 h 1973"/>
                <a:gd name="T80" fmla="*/ 128 w 740"/>
                <a:gd name="T81" fmla="*/ 1279 h 1973"/>
                <a:gd name="T82" fmla="*/ 108 w 740"/>
                <a:gd name="T83" fmla="*/ 1482 h 1973"/>
                <a:gd name="T84" fmla="*/ 163 w 740"/>
                <a:gd name="T85" fmla="*/ 1714 h 1973"/>
                <a:gd name="T86" fmla="*/ 175 w 740"/>
                <a:gd name="T87" fmla="*/ 1830 h 1973"/>
                <a:gd name="T88" fmla="*/ 133 w 740"/>
                <a:gd name="T89" fmla="*/ 1857 h 1973"/>
                <a:gd name="T90" fmla="*/ 57 w 740"/>
                <a:gd name="T91" fmla="*/ 1903 h 1973"/>
                <a:gd name="T92" fmla="*/ 54 w 740"/>
                <a:gd name="T93" fmla="*/ 1919 h 1973"/>
                <a:gd name="T94" fmla="*/ 34 w 740"/>
                <a:gd name="T95" fmla="*/ 1941 h 1973"/>
                <a:gd name="T96" fmla="*/ 127 w 740"/>
                <a:gd name="T97" fmla="*/ 1958 h 1973"/>
                <a:gd name="T98" fmla="*/ 227 w 740"/>
                <a:gd name="T99" fmla="*/ 1923 h 1973"/>
                <a:gd name="T100" fmla="*/ 281 w 740"/>
                <a:gd name="T101" fmla="*/ 1889 h 1973"/>
                <a:gd name="T102" fmla="*/ 272 w 740"/>
                <a:gd name="T103" fmla="*/ 1866 h 1973"/>
                <a:gd name="T104" fmla="*/ 254 w 740"/>
                <a:gd name="T105" fmla="*/ 1767 h 1973"/>
                <a:gd name="T106" fmla="*/ 259 w 740"/>
                <a:gd name="T107" fmla="*/ 1669 h 1973"/>
                <a:gd name="T108" fmla="*/ 296 w 740"/>
                <a:gd name="T109" fmla="*/ 1634 h 1973"/>
                <a:gd name="T110" fmla="*/ 394 w 740"/>
                <a:gd name="T111" fmla="*/ 1196 h 1973"/>
                <a:gd name="T112" fmla="*/ 447 w 740"/>
                <a:gd name="T113" fmla="*/ 1262 h 1973"/>
                <a:gd name="T114" fmla="*/ 487 w 740"/>
                <a:gd name="T115" fmla="*/ 1376 h 1973"/>
                <a:gd name="T116" fmla="*/ 521 w 740"/>
                <a:gd name="T117" fmla="*/ 1665 h 1973"/>
                <a:gd name="T118" fmla="*/ 167 w 740"/>
                <a:gd name="T119" fmla="*/ 815 h 1973"/>
                <a:gd name="T120" fmla="*/ 134 w 740"/>
                <a:gd name="T121" fmla="*/ 722 h 1973"/>
                <a:gd name="T122" fmla="*/ 138 w 740"/>
                <a:gd name="T123" fmla="*/ 697 h 19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740" h="1973">
                  <a:moveTo>
                    <a:pt x="552" y="1750"/>
                  </a:moveTo>
                  <a:lnTo>
                    <a:pt x="552" y="1750"/>
                  </a:lnTo>
                  <a:lnTo>
                    <a:pt x="554" y="1752"/>
                  </a:lnTo>
                  <a:lnTo>
                    <a:pt x="554" y="1752"/>
                  </a:lnTo>
                  <a:lnTo>
                    <a:pt x="554" y="1751"/>
                  </a:lnTo>
                  <a:lnTo>
                    <a:pt x="554" y="1751"/>
                  </a:lnTo>
                  <a:lnTo>
                    <a:pt x="552" y="1750"/>
                  </a:lnTo>
                  <a:lnTo>
                    <a:pt x="552" y="1750"/>
                  </a:lnTo>
                  <a:close/>
                  <a:moveTo>
                    <a:pt x="532" y="1699"/>
                  </a:moveTo>
                  <a:lnTo>
                    <a:pt x="532" y="1699"/>
                  </a:lnTo>
                  <a:lnTo>
                    <a:pt x="549" y="1737"/>
                  </a:lnTo>
                  <a:lnTo>
                    <a:pt x="554" y="1751"/>
                  </a:lnTo>
                  <a:lnTo>
                    <a:pt x="554" y="1751"/>
                  </a:lnTo>
                  <a:lnTo>
                    <a:pt x="559" y="1756"/>
                  </a:lnTo>
                  <a:lnTo>
                    <a:pt x="567" y="1760"/>
                  </a:lnTo>
                  <a:lnTo>
                    <a:pt x="573" y="1765"/>
                  </a:lnTo>
                  <a:lnTo>
                    <a:pt x="576" y="1768"/>
                  </a:lnTo>
                  <a:lnTo>
                    <a:pt x="576" y="1768"/>
                  </a:lnTo>
                  <a:lnTo>
                    <a:pt x="576" y="1773"/>
                  </a:lnTo>
                  <a:lnTo>
                    <a:pt x="574" y="1782"/>
                  </a:lnTo>
                  <a:lnTo>
                    <a:pt x="565" y="1804"/>
                  </a:lnTo>
                  <a:lnTo>
                    <a:pt x="560" y="1818"/>
                  </a:lnTo>
                  <a:lnTo>
                    <a:pt x="558" y="1830"/>
                  </a:lnTo>
                  <a:lnTo>
                    <a:pt x="556" y="1840"/>
                  </a:lnTo>
                  <a:lnTo>
                    <a:pt x="556" y="1844"/>
                  </a:lnTo>
                  <a:lnTo>
                    <a:pt x="557" y="1847"/>
                  </a:lnTo>
                  <a:lnTo>
                    <a:pt x="557" y="1847"/>
                  </a:lnTo>
                  <a:lnTo>
                    <a:pt x="564" y="1862"/>
                  </a:lnTo>
                  <a:lnTo>
                    <a:pt x="575" y="1883"/>
                  </a:lnTo>
                  <a:lnTo>
                    <a:pt x="601" y="1931"/>
                  </a:lnTo>
                  <a:lnTo>
                    <a:pt x="601" y="1931"/>
                  </a:lnTo>
                  <a:lnTo>
                    <a:pt x="606" y="1941"/>
                  </a:lnTo>
                  <a:lnTo>
                    <a:pt x="612" y="1948"/>
                  </a:lnTo>
                  <a:lnTo>
                    <a:pt x="617" y="1953"/>
                  </a:lnTo>
                  <a:lnTo>
                    <a:pt x="623" y="1957"/>
                  </a:lnTo>
                  <a:lnTo>
                    <a:pt x="636" y="1963"/>
                  </a:lnTo>
                  <a:lnTo>
                    <a:pt x="650" y="1971"/>
                  </a:lnTo>
                  <a:lnTo>
                    <a:pt x="650" y="1971"/>
                  </a:lnTo>
                  <a:lnTo>
                    <a:pt x="655" y="1973"/>
                  </a:lnTo>
                  <a:lnTo>
                    <a:pt x="660" y="1973"/>
                  </a:lnTo>
                  <a:lnTo>
                    <a:pt x="666" y="1973"/>
                  </a:lnTo>
                  <a:lnTo>
                    <a:pt x="673" y="1972"/>
                  </a:lnTo>
                  <a:lnTo>
                    <a:pt x="686" y="1968"/>
                  </a:lnTo>
                  <a:lnTo>
                    <a:pt x="701" y="1963"/>
                  </a:lnTo>
                  <a:lnTo>
                    <a:pt x="714" y="1956"/>
                  </a:lnTo>
                  <a:lnTo>
                    <a:pt x="726" y="1950"/>
                  </a:lnTo>
                  <a:lnTo>
                    <a:pt x="739" y="1941"/>
                  </a:lnTo>
                  <a:lnTo>
                    <a:pt x="739" y="1941"/>
                  </a:lnTo>
                  <a:lnTo>
                    <a:pt x="740" y="1939"/>
                  </a:lnTo>
                  <a:lnTo>
                    <a:pt x="740" y="1937"/>
                  </a:lnTo>
                  <a:lnTo>
                    <a:pt x="740" y="1932"/>
                  </a:lnTo>
                  <a:lnTo>
                    <a:pt x="737" y="1927"/>
                  </a:lnTo>
                  <a:lnTo>
                    <a:pt x="734" y="1921"/>
                  </a:lnTo>
                  <a:lnTo>
                    <a:pt x="734" y="1921"/>
                  </a:lnTo>
                  <a:lnTo>
                    <a:pt x="731" y="1916"/>
                  </a:lnTo>
                  <a:lnTo>
                    <a:pt x="724" y="1908"/>
                  </a:lnTo>
                  <a:lnTo>
                    <a:pt x="707" y="1887"/>
                  </a:lnTo>
                  <a:lnTo>
                    <a:pt x="687" y="1868"/>
                  </a:lnTo>
                  <a:lnTo>
                    <a:pt x="680" y="1861"/>
                  </a:lnTo>
                  <a:lnTo>
                    <a:pt x="675" y="1857"/>
                  </a:lnTo>
                  <a:lnTo>
                    <a:pt x="675" y="1857"/>
                  </a:lnTo>
                  <a:lnTo>
                    <a:pt x="671" y="1855"/>
                  </a:lnTo>
                  <a:lnTo>
                    <a:pt x="669" y="1850"/>
                  </a:lnTo>
                  <a:lnTo>
                    <a:pt x="664" y="1839"/>
                  </a:lnTo>
                  <a:lnTo>
                    <a:pt x="662" y="1827"/>
                  </a:lnTo>
                  <a:lnTo>
                    <a:pt x="660" y="1818"/>
                  </a:lnTo>
                  <a:lnTo>
                    <a:pt x="660" y="1818"/>
                  </a:lnTo>
                  <a:lnTo>
                    <a:pt x="655" y="1797"/>
                  </a:lnTo>
                  <a:lnTo>
                    <a:pt x="650" y="1783"/>
                  </a:lnTo>
                  <a:lnTo>
                    <a:pt x="650" y="1783"/>
                  </a:lnTo>
                  <a:lnTo>
                    <a:pt x="654" y="1774"/>
                  </a:lnTo>
                  <a:lnTo>
                    <a:pt x="665" y="1758"/>
                  </a:lnTo>
                  <a:lnTo>
                    <a:pt x="665" y="1758"/>
                  </a:lnTo>
                  <a:lnTo>
                    <a:pt x="666" y="1753"/>
                  </a:lnTo>
                  <a:lnTo>
                    <a:pt x="668" y="1745"/>
                  </a:lnTo>
                  <a:lnTo>
                    <a:pt x="670" y="1714"/>
                  </a:lnTo>
                  <a:lnTo>
                    <a:pt x="671" y="1672"/>
                  </a:lnTo>
                  <a:lnTo>
                    <a:pt x="671" y="1625"/>
                  </a:lnTo>
                  <a:lnTo>
                    <a:pt x="671" y="1534"/>
                  </a:lnTo>
                  <a:lnTo>
                    <a:pt x="670" y="1482"/>
                  </a:lnTo>
                  <a:lnTo>
                    <a:pt x="670" y="1482"/>
                  </a:lnTo>
                  <a:lnTo>
                    <a:pt x="668" y="1453"/>
                  </a:lnTo>
                  <a:lnTo>
                    <a:pt x="662" y="1410"/>
                  </a:lnTo>
                  <a:lnTo>
                    <a:pt x="655" y="1355"/>
                  </a:lnTo>
                  <a:lnTo>
                    <a:pt x="650" y="1294"/>
                  </a:lnTo>
                  <a:lnTo>
                    <a:pt x="650" y="1294"/>
                  </a:lnTo>
                  <a:lnTo>
                    <a:pt x="648" y="1218"/>
                  </a:lnTo>
                  <a:lnTo>
                    <a:pt x="647" y="1130"/>
                  </a:lnTo>
                  <a:lnTo>
                    <a:pt x="645" y="1028"/>
                  </a:lnTo>
                  <a:lnTo>
                    <a:pt x="665" y="1023"/>
                  </a:lnTo>
                  <a:lnTo>
                    <a:pt x="665" y="1023"/>
                  </a:lnTo>
                  <a:lnTo>
                    <a:pt x="647" y="956"/>
                  </a:lnTo>
                  <a:lnTo>
                    <a:pt x="633" y="903"/>
                  </a:lnTo>
                  <a:lnTo>
                    <a:pt x="621" y="865"/>
                  </a:lnTo>
                  <a:lnTo>
                    <a:pt x="621" y="865"/>
                  </a:lnTo>
                  <a:lnTo>
                    <a:pt x="616" y="851"/>
                  </a:lnTo>
                  <a:lnTo>
                    <a:pt x="609" y="836"/>
                  </a:lnTo>
                  <a:lnTo>
                    <a:pt x="593" y="802"/>
                  </a:lnTo>
                  <a:lnTo>
                    <a:pt x="584" y="786"/>
                  </a:lnTo>
                  <a:lnTo>
                    <a:pt x="578" y="770"/>
                  </a:lnTo>
                  <a:lnTo>
                    <a:pt x="573" y="754"/>
                  </a:lnTo>
                  <a:lnTo>
                    <a:pt x="572" y="747"/>
                  </a:lnTo>
                  <a:lnTo>
                    <a:pt x="572" y="741"/>
                  </a:lnTo>
                  <a:lnTo>
                    <a:pt x="572" y="741"/>
                  </a:lnTo>
                  <a:lnTo>
                    <a:pt x="573" y="710"/>
                  </a:lnTo>
                  <a:lnTo>
                    <a:pt x="579" y="671"/>
                  </a:lnTo>
                  <a:lnTo>
                    <a:pt x="581" y="649"/>
                  </a:lnTo>
                  <a:lnTo>
                    <a:pt x="586" y="629"/>
                  </a:lnTo>
                  <a:lnTo>
                    <a:pt x="591" y="609"/>
                  </a:lnTo>
                  <a:lnTo>
                    <a:pt x="596" y="593"/>
                  </a:lnTo>
                  <a:lnTo>
                    <a:pt x="596" y="593"/>
                  </a:lnTo>
                  <a:lnTo>
                    <a:pt x="600" y="578"/>
                  </a:lnTo>
                  <a:lnTo>
                    <a:pt x="602" y="566"/>
                  </a:lnTo>
                  <a:lnTo>
                    <a:pt x="604" y="554"/>
                  </a:lnTo>
                  <a:lnTo>
                    <a:pt x="602" y="543"/>
                  </a:lnTo>
                  <a:lnTo>
                    <a:pt x="599" y="523"/>
                  </a:lnTo>
                  <a:lnTo>
                    <a:pt x="596" y="504"/>
                  </a:lnTo>
                  <a:lnTo>
                    <a:pt x="596" y="504"/>
                  </a:lnTo>
                  <a:lnTo>
                    <a:pt x="593" y="476"/>
                  </a:lnTo>
                  <a:lnTo>
                    <a:pt x="585" y="434"/>
                  </a:lnTo>
                  <a:lnTo>
                    <a:pt x="579" y="412"/>
                  </a:lnTo>
                  <a:lnTo>
                    <a:pt x="573" y="391"/>
                  </a:lnTo>
                  <a:lnTo>
                    <a:pt x="565" y="371"/>
                  </a:lnTo>
                  <a:lnTo>
                    <a:pt x="557" y="356"/>
                  </a:lnTo>
                  <a:lnTo>
                    <a:pt x="557" y="356"/>
                  </a:lnTo>
                  <a:lnTo>
                    <a:pt x="551" y="350"/>
                  </a:lnTo>
                  <a:lnTo>
                    <a:pt x="542" y="344"/>
                  </a:lnTo>
                  <a:lnTo>
                    <a:pt x="532" y="339"/>
                  </a:lnTo>
                  <a:lnTo>
                    <a:pt x="520" y="335"/>
                  </a:lnTo>
                  <a:lnTo>
                    <a:pt x="505" y="330"/>
                  </a:lnTo>
                  <a:lnTo>
                    <a:pt x="490" y="327"/>
                  </a:lnTo>
                  <a:lnTo>
                    <a:pt x="459" y="320"/>
                  </a:lnTo>
                  <a:lnTo>
                    <a:pt x="430" y="317"/>
                  </a:lnTo>
                  <a:lnTo>
                    <a:pt x="404" y="314"/>
                  </a:lnTo>
                  <a:lnTo>
                    <a:pt x="379" y="312"/>
                  </a:lnTo>
                  <a:lnTo>
                    <a:pt x="379" y="312"/>
                  </a:lnTo>
                  <a:lnTo>
                    <a:pt x="379" y="306"/>
                  </a:lnTo>
                  <a:lnTo>
                    <a:pt x="378" y="302"/>
                  </a:lnTo>
                  <a:lnTo>
                    <a:pt x="379" y="297"/>
                  </a:lnTo>
                  <a:lnTo>
                    <a:pt x="379" y="297"/>
                  </a:lnTo>
                  <a:lnTo>
                    <a:pt x="384" y="286"/>
                  </a:lnTo>
                  <a:lnTo>
                    <a:pt x="388" y="277"/>
                  </a:lnTo>
                  <a:lnTo>
                    <a:pt x="394" y="267"/>
                  </a:lnTo>
                  <a:lnTo>
                    <a:pt x="394" y="267"/>
                  </a:lnTo>
                  <a:lnTo>
                    <a:pt x="397" y="262"/>
                  </a:lnTo>
                  <a:lnTo>
                    <a:pt x="399" y="256"/>
                  </a:lnTo>
                  <a:lnTo>
                    <a:pt x="399" y="246"/>
                  </a:lnTo>
                  <a:lnTo>
                    <a:pt x="399" y="238"/>
                  </a:lnTo>
                  <a:lnTo>
                    <a:pt x="399" y="233"/>
                  </a:lnTo>
                  <a:lnTo>
                    <a:pt x="399" y="233"/>
                  </a:lnTo>
                  <a:lnTo>
                    <a:pt x="400" y="230"/>
                  </a:lnTo>
                  <a:lnTo>
                    <a:pt x="403" y="229"/>
                  </a:lnTo>
                  <a:lnTo>
                    <a:pt x="406" y="228"/>
                  </a:lnTo>
                  <a:lnTo>
                    <a:pt x="409" y="223"/>
                  </a:lnTo>
                  <a:lnTo>
                    <a:pt x="409" y="223"/>
                  </a:lnTo>
                  <a:lnTo>
                    <a:pt x="413" y="213"/>
                  </a:lnTo>
                  <a:lnTo>
                    <a:pt x="415" y="197"/>
                  </a:lnTo>
                  <a:lnTo>
                    <a:pt x="416" y="188"/>
                  </a:lnTo>
                  <a:lnTo>
                    <a:pt x="416" y="181"/>
                  </a:lnTo>
                  <a:lnTo>
                    <a:pt x="416" y="174"/>
                  </a:lnTo>
                  <a:lnTo>
                    <a:pt x="414" y="169"/>
                  </a:lnTo>
                  <a:lnTo>
                    <a:pt x="414" y="169"/>
                  </a:lnTo>
                  <a:lnTo>
                    <a:pt x="411" y="166"/>
                  </a:lnTo>
                  <a:lnTo>
                    <a:pt x="409" y="165"/>
                  </a:lnTo>
                  <a:lnTo>
                    <a:pt x="408" y="165"/>
                  </a:lnTo>
                  <a:lnTo>
                    <a:pt x="406" y="167"/>
                  </a:lnTo>
                  <a:lnTo>
                    <a:pt x="404" y="171"/>
                  </a:lnTo>
                  <a:lnTo>
                    <a:pt x="404" y="174"/>
                  </a:lnTo>
                  <a:lnTo>
                    <a:pt x="404" y="174"/>
                  </a:lnTo>
                  <a:lnTo>
                    <a:pt x="402" y="149"/>
                  </a:lnTo>
                  <a:lnTo>
                    <a:pt x="398" y="130"/>
                  </a:lnTo>
                  <a:lnTo>
                    <a:pt x="397" y="122"/>
                  </a:lnTo>
                  <a:lnTo>
                    <a:pt x="394" y="114"/>
                  </a:lnTo>
                  <a:lnTo>
                    <a:pt x="394" y="114"/>
                  </a:lnTo>
                  <a:lnTo>
                    <a:pt x="389" y="98"/>
                  </a:lnTo>
                  <a:lnTo>
                    <a:pt x="382" y="75"/>
                  </a:lnTo>
                  <a:lnTo>
                    <a:pt x="378" y="62"/>
                  </a:lnTo>
                  <a:lnTo>
                    <a:pt x="373" y="50"/>
                  </a:lnTo>
                  <a:lnTo>
                    <a:pt x="367" y="39"/>
                  </a:lnTo>
                  <a:lnTo>
                    <a:pt x="360" y="30"/>
                  </a:lnTo>
                  <a:lnTo>
                    <a:pt x="360" y="30"/>
                  </a:lnTo>
                  <a:lnTo>
                    <a:pt x="353" y="24"/>
                  </a:lnTo>
                  <a:lnTo>
                    <a:pt x="345" y="19"/>
                  </a:lnTo>
                  <a:lnTo>
                    <a:pt x="337" y="14"/>
                  </a:lnTo>
                  <a:lnTo>
                    <a:pt x="329" y="9"/>
                  </a:lnTo>
                  <a:lnTo>
                    <a:pt x="319" y="7"/>
                  </a:lnTo>
                  <a:lnTo>
                    <a:pt x="310" y="3"/>
                  </a:lnTo>
                  <a:lnTo>
                    <a:pt x="289" y="0"/>
                  </a:lnTo>
                  <a:lnTo>
                    <a:pt x="270" y="0"/>
                  </a:lnTo>
                  <a:lnTo>
                    <a:pt x="249" y="1"/>
                  </a:lnTo>
                  <a:lnTo>
                    <a:pt x="229" y="6"/>
                  </a:lnTo>
                  <a:lnTo>
                    <a:pt x="220" y="8"/>
                  </a:lnTo>
                  <a:lnTo>
                    <a:pt x="212" y="12"/>
                  </a:lnTo>
                  <a:lnTo>
                    <a:pt x="212" y="12"/>
                  </a:lnTo>
                  <a:lnTo>
                    <a:pt x="206" y="16"/>
                  </a:lnTo>
                  <a:lnTo>
                    <a:pt x="198" y="20"/>
                  </a:lnTo>
                  <a:lnTo>
                    <a:pt x="187" y="32"/>
                  </a:lnTo>
                  <a:lnTo>
                    <a:pt x="176" y="45"/>
                  </a:lnTo>
                  <a:lnTo>
                    <a:pt x="167" y="59"/>
                  </a:lnTo>
                  <a:lnTo>
                    <a:pt x="159" y="71"/>
                  </a:lnTo>
                  <a:lnTo>
                    <a:pt x="154" y="82"/>
                  </a:lnTo>
                  <a:lnTo>
                    <a:pt x="148" y="95"/>
                  </a:lnTo>
                  <a:lnTo>
                    <a:pt x="148" y="95"/>
                  </a:lnTo>
                  <a:lnTo>
                    <a:pt x="146" y="103"/>
                  </a:lnTo>
                  <a:lnTo>
                    <a:pt x="146" y="118"/>
                  </a:lnTo>
                  <a:lnTo>
                    <a:pt x="146" y="137"/>
                  </a:lnTo>
                  <a:lnTo>
                    <a:pt x="148" y="154"/>
                  </a:lnTo>
                  <a:lnTo>
                    <a:pt x="148" y="154"/>
                  </a:lnTo>
                  <a:lnTo>
                    <a:pt x="149" y="169"/>
                  </a:lnTo>
                  <a:lnTo>
                    <a:pt x="149" y="181"/>
                  </a:lnTo>
                  <a:lnTo>
                    <a:pt x="148" y="193"/>
                  </a:lnTo>
                  <a:lnTo>
                    <a:pt x="148" y="193"/>
                  </a:lnTo>
                  <a:lnTo>
                    <a:pt x="143" y="198"/>
                  </a:lnTo>
                  <a:lnTo>
                    <a:pt x="140" y="203"/>
                  </a:lnTo>
                  <a:lnTo>
                    <a:pt x="138" y="208"/>
                  </a:lnTo>
                  <a:lnTo>
                    <a:pt x="138" y="208"/>
                  </a:lnTo>
                  <a:lnTo>
                    <a:pt x="138" y="212"/>
                  </a:lnTo>
                  <a:lnTo>
                    <a:pt x="139" y="216"/>
                  </a:lnTo>
                  <a:lnTo>
                    <a:pt x="144" y="228"/>
                  </a:lnTo>
                  <a:lnTo>
                    <a:pt x="150" y="241"/>
                  </a:lnTo>
                  <a:lnTo>
                    <a:pt x="158" y="253"/>
                  </a:lnTo>
                  <a:lnTo>
                    <a:pt x="158" y="253"/>
                  </a:lnTo>
                  <a:lnTo>
                    <a:pt x="167" y="267"/>
                  </a:lnTo>
                  <a:lnTo>
                    <a:pt x="171" y="277"/>
                  </a:lnTo>
                  <a:lnTo>
                    <a:pt x="177" y="292"/>
                  </a:lnTo>
                  <a:lnTo>
                    <a:pt x="177" y="292"/>
                  </a:lnTo>
                  <a:lnTo>
                    <a:pt x="186" y="314"/>
                  </a:lnTo>
                  <a:lnTo>
                    <a:pt x="187" y="317"/>
                  </a:lnTo>
                  <a:lnTo>
                    <a:pt x="187" y="317"/>
                  </a:lnTo>
                  <a:lnTo>
                    <a:pt x="128" y="343"/>
                  </a:lnTo>
                  <a:lnTo>
                    <a:pt x="86" y="364"/>
                  </a:lnTo>
                  <a:lnTo>
                    <a:pt x="71" y="371"/>
                  </a:lnTo>
                  <a:lnTo>
                    <a:pt x="64" y="376"/>
                  </a:lnTo>
                  <a:lnTo>
                    <a:pt x="64" y="376"/>
                  </a:lnTo>
                  <a:lnTo>
                    <a:pt x="49" y="391"/>
                  </a:lnTo>
                  <a:lnTo>
                    <a:pt x="41" y="401"/>
                  </a:lnTo>
                  <a:lnTo>
                    <a:pt x="34" y="411"/>
                  </a:lnTo>
                  <a:lnTo>
                    <a:pt x="34" y="411"/>
                  </a:lnTo>
                  <a:lnTo>
                    <a:pt x="32" y="418"/>
                  </a:lnTo>
                  <a:lnTo>
                    <a:pt x="28" y="429"/>
                  </a:lnTo>
                  <a:lnTo>
                    <a:pt x="22" y="457"/>
                  </a:lnTo>
                  <a:lnTo>
                    <a:pt x="17" y="487"/>
                  </a:lnTo>
                  <a:lnTo>
                    <a:pt x="15" y="509"/>
                  </a:lnTo>
                  <a:lnTo>
                    <a:pt x="15" y="509"/>
                  </a:lnTo>
                  <a:lnTo>
                    <a:pt x="15" y="525"/>
                  </a:lnTo>
                  <a:lnTo>
                    <a:pt x="13" y="545"/>
                  </a:lnTo>
                  <a:lnTo>
                    <a:pt x="5" y="618"/>
                  </a:lnTo>
                  <a:lnTo>
                    <a:pt x="5" y="618"/>
                  </a:lnTo>
                  <a:lnTo>
                    <a:pt x="2" y="643"/>
                  </a:lnTo>
                  <a:lnTo>
                    <a:pt x="1" y="667"/>
                  </a:lnTo>
                  <a:lnTo>
                    <a:pt x="0" y="691"/>
                  </a:lnTo>
                  <a:lnTo>
                    <a:pt x="0" y="713"/>
                  </a:lnTo>
                  <a:lnTo>
                    <a:pt x="2" y="752"/>
                  </a:lnTo>
                  <a:lnTo>
                    <a:pt x="5" y="786"/>
                  </a:lnTo>
                  <a:lnTo>
                    <a:pt x="5" y="786"/>
                  </a:lnTo>
                  <a:lnTo>
                    <a:pt x="6" y="799"/>
                  </a:lnTo>
                  <a:lnTo>
                    <a:pt x="10" y="812"/>
                  </a:lnTo>
                  <a:lnTo>
                    <a:pt x="16" y="835"/>
                  </a:lnTo>
                  <a:lnTo>
                    <a:pt x="29" y="870"/>
                  </a:lnTo>
                  <a:lnTo>
                    <a:pt x="29" y="870"/>
                  </a:lnTo>
                  <a:lnTo>
                    <a:pt x="36" y="884"/>
                  </a:lnTo>
                  <a:lnTo>
                    <a:pt x="42" y="899"/>
                  </a:lnTo>
                  <a:lnTo>
                    <a:pt x="49" y="914"/>
                  </a:lnTo>
                  <a:lnTo>
                    <a:pt x="98" y="880"/>
                  </a:lnTo>
                  <a:lnTo>
                    <a:pt x="103" y="899"/>
                  </a:lnTo>
                  <a:lnTo>
                    <a:pt x="103" y="899"/>
                  </a:lnTo>
                  <a:lnTo>
                    <a:pt x="106" y="910"/>
                  </a:lnTo>
                  <a:lnTo>
                    <a:pt x="110" y="920"/>
                  </a:lnTo>
                  <a:lnTo>
                    <a:pt x="113" y="929"/>
                  </a:lnTo>
                  <a:lnTo>
                    <a:pt x="113" y="929"/>
                  </a:lnTo>
                  <a:lnTo>
                    <a:pt x="117" y="934"/>
                  </a:lnTo>
                  <a:lnTo>
                    <a:pt x="117" y="938"/>
                  </a:lnTo>
                  <a:lnTo>
                    <a:pt x="119" y="941"/>
                  </a:lnTo>
                  <a:lnTo>
                    <a:pt x="123" y="944"/>
                  </a:lnTo>
                  <a:lnTo>
                    <a:pt x="123" y="944"/>
                  </a:lnTo>
                  <a:lnTo>
                    <a:pt x="137" y="950"/>
                  </a:lnTo>
                  <a:lnTo>
                    <a:pt x="143" y="954"/>
                  </a:lnTo>
                  <a:lnTo>
                    <a:pt x="148" y="993"/>
                  </a:lnTo>
                  <a:lnTo>
                    <a:pt x="148" y="993"/>
                  </a:lnTo>
                  <a:lnTo>
                    <a:pt x="146" y="1061"/>
                  </a:lnTo>
                  <a:lnTo>
                    <a:pt x="145" y="1109"/>
                  </a:lnTo>
                  <a:lnTo>
                    <a:pt x="144" y="1126"/>
                  </a:lnTo>
                  <a:lnTo>
                    <a:pt x="143" y="1136"/>
                  </a:lnTo>
                  <a:lnTo>
                    <a:pt x="143" y="1136"/>
                  </a:lnTo>
                  <a:lnTo>
                    <a:pt x="140" y="1156"/>
                  </a:lnTo>
                  <a:lnTo>
                    <a:pt x="135" y="1193"/>
                  </a:lnTo>
                  <a:lnTo>
                    <a:pt x="128" y="1279"/>
                  </a:lnTo>
                  <a:lnTo>
                    <a:pt x="128" y="1279"/>
                  </a:lnTo>
                  <a:lnTo>
                    <a:pt x="124" y="1324"/>
                  </a:lnTo>
                  <a:lnTo>
                    <a:pt x="121" y="1376"/>
                  </a:lnTo>
                  <a:lnTo>
                    <a:pt x="116" y="1430"/>
                  </a:lnTo>
                  <a:lnTo>
                    <a:pt x="112" y="1457"/>
                  </a:lnTo>
                  <a:lnTo>
                    <a:pt x="108" y="1482"/>
                  </a:lnTo>
                  <a:lnTo>
                    <a:pt x="108" y="1482"/>
                  </a:lnTo>
                  <a:lnTo>
                    <a:pt x="105" y="1509"/>
                  </a:lnTo>
                  <a:lnTo>
                    <a:pt x="102" y="1539"/>
                  </a:lnTo>
                  <a:lnTo>
                    <a:pt x="102" y="1571"/>
                  </a:lnTo>
                  <a:lnTo>
                    <a:pt x="102" y="1602"/>
                  </a:lnTo>
                  <a:lnTo>
                    <a:pt x="102" y="1653"/>
                  </a:lnTo>
                  <a:lnTo>
                    <a:pt x="103" y="1674"/>
                  </a:lnTo>
                  <a:lnTo>
                    <a:pt x="163" y="1714"/>
                  </a:lnTo>
                  <a:lnTo>
                    <a:pt x="163" y="1714"/>
                  </a:lnTo>
                  <a:lnTo>
                    <a:pt x="171" y="1761"/>
                  </a:lnTo>
                  <a:lnTo>
                    <a:pt x="176" y="1797"/>
                  </a:lnTo>
                  <a:lnTo>
                    <a:pt x="177" y="1811"/>
                  </a:lnTo>
                  <a:lnTo>
                    <a:pt x="177" y="1823"/>
                  </a:lnTo>
                  <a:lnTo>
                    <a:pt x="177" y="1823"/>
                  </a:lnTo>
                  <a:lnTo>
                    <a:pt x="175" y="1830"/>
                  </a:lnTo>
                  <a:lnTo>
                    <a:pt x="172" y="1835"/>
                  </a:lnTo>
                  <a:lnTo>
                    <a:pt x="167" y="1839"/>
                  </a:lnTo>
                  <a:lnTo>
                    <a:pt x="161" y="1841"/>
                  </a:lnTo>
                  <a:lnTo>
                    <a:pt x="149" y="1847"/>
                  </a:lnTo>
                  <a:lnTo>
                    <a:pt x="140" y="1852"/>
                  </a:lnTo>
                  <a:lnTo>
                    <a:pt x="133" y="1857"/>
                  </a:lnTo>
                  <a:lnTo>
                    <a:pt x="133" y="1857"/>
                  </a:lnTo>
                  <a:lnTo>
                    <a:pt x="113" y="1871"/>
                  </a:lnTo>
                  <a:lnTo>
                    <a:pt x="92" y="1884"/>
                  </a:lnTo>
                  <a:lnTo>
                    <a:pt x="71" y="1897"/>
                  </a:lnTo>
                  <a:lnTo>
                    <a:pt x="64" y="1900"/>
                  </a:lnTo>
                  <a:lnTo>
                    <a:pt x="59" y="1902"/>
                  </a:lnTo>
                  <a:lnTo>
                    <a:pt x="59" y="1902"/>
                  </a:lnTo>
                  <a:lnTo>
                    <a:pt x="57" y="1903"/>
                  </a:lnTo>
                  <a:lnTo>
                    <a:pt x="55" y="1904"/>
                  </a:lnTo>
                  <a:lnTo>
                    <a:pt x="54" y="1906"/>
                  </a:lnTo>
                  <a:lnTo>
                    <a:pt x="55" y="1909"/>
                  </a:lnTo>
                  <a:lnTo>
                    <a:pt x="58" y="1914"/>
                  </a:lnTo>
                  <a:lnTo>
                    <a:pt x="59" y="1916"/>
                  </a:lnTo>
                  <a:lnTo>
                    <a:pt x="59" y="1916"/>
                  </a:lnTo>
                  <a:lnTo>
                    <a:pt x="54" y="1919"/>
                  </a:lnTo>
                  <a:lnTo>
                    <a:pt x="43" y="1924"/>
                  </a:lnTo>
                  <a:lnTo>
                    <a:pt x="38" y="1927"/>
                  </a:lnTo>
                  <a:lnTo>
                    <a:pt x="34" y="1931"/>
                  </a:lnTo>
                  <a:lnTo>
                    <a:pt x="33" y="1936"/>
                  </a:lnTo>
                  <a:lnTo>
                    <a:pt x="33" y="1939"/>
                  </a:lnTo>
                  <a:lnTo>
                    <a:pt x="34" y="1941"/>
                  </a:lnTo>
                  <a:lnTo>
                    <a:pt x="34" y="1941"/>
                  </a:lnTo>
                  <a:lnTo>
                    <a:pt x="37" y="1944"/>
                  </a:lnTo>
                  <a:lnTo>
                    <a:pt x="41" y="1946"/>
                  </a:lnTo>
                  <a:lnTo>
                    <a:pt x="53" y="1951"/>
                  </a:lnTo>
                  <a:lnTo>
                    <a:pt x="69" y="1955"/>
                  </a:lnTo>
                  <a:lnTo>
                    <a:pt x="87" y="1958"/>
                  </a:lnTo>
                  <a:lnTo>
                    <a:pt x="107" y="1960"/>
                  </a:lnTo>
                  <a:lnTo>
                    <a:pt x="127" y="1958"/>
                  </a:lnTo>
                  <a:lnTo>
                    <a:pt x="144" y="1956"/>
                  </a:lnTo>
                  <a:lnTo>
                    <a:pt x="151" y="1953"/>
                  </a:lnTo>
                  <a:lnTo>
                    <a:pt x="158" y="1951"/>
                  </a:lnTo>
                  <a:lnTo>
                    <a:pt x="158" y="1951"/>
                  </a:lnTo>
                  <a:lnTo>
                    <a:pt x="171" y="1944"/>
                  </a:lnTo>
                  <a:lnTo>
                    <a:pt x="188" y="1937"/>
                  </a:lnTo>
                  <a:lnTo>
                    <a:pt x="227" y="1923"/>
                  </a:lnTo>
                  <a:lnTo>
                    <a:pt x="259" y="1911"/>
                  </a:lnTo>
                  <a:lnTo>
                    <a:pt x="270" y="1905"/>
                  </a:lnTo>
                  <a:lnTo>
                    <a:pt x="273" y="1904"/>
                  </a:lnTo>
                  <a:lnTo>
                    <a:pt x="276" y="1902"/>
                  </a:lnTo>
                  <a:lnTo>
                    <a:pt x="276" y="1902"/>
                  </a:lnTo>
                  <a:lnTo>
                    <a:pt x="280" y="1895"/>
                  </a:lnTo>
                  <a:lnTo>
                    <a:pt x="281" y="1889"/>
                  </a:lnTo>
                  <a:lnTo>
                    <a:pt x="280" y="1885"/>
                  </a:lnTo>
                  <a:lnTo>
                    <a:pt x="276" y="1882"/>
                  </a:lnTo>
                  <a:lnTo>
                    <a:pt x="276" y="1882"/>
                  </a:lnTo>
                  <a:lnTo>
                    <a:pt x="273" y="1879"/>
                  </a:lnTo>
                  <a:lnTo>
                    <a:pt x="273" y="1878"/>
                  </a:lnTo>
                  <a:lnTo>
                    <a:pt x="272" y="1873"/>
                  </a:lnTo>
                  <a:lnTo>
                    <a:pt x="272" y="1866"/>
                  </a:lnTo>
                  <a:lnTo>
                    <a:pt x="271" y="1857"/>
                  </a:lnTo>
                  <a:lnTo>
                    <a:pt x="271" y="1857"/>
                  </a:lnTo>
                  <a:lnTo>
                    <a:pt x="264" y="1830"/>
                  </a:lnTo>
                  <a:lnTo>
                    <a:pt x="260" y="1813"/>
                  </a:lnTo>
                  <a:lnTo>
                    <a:pt x="256" y="1793"/>
                  </a:lnTo>
                  <a:lnTo>
                    <a:pt x="256" y="1793"/>
                  </a:lnTo>
                  <a:lnTo>
                    <a:pt x="254" y="1767"/>
                  </a:lnTo>
                  <a:lnTo>
                    <a:pt x="252" y="1735"/>
                  </a:lnTo>
                  <a:lnTo>
                    <a:pt x="251" y="1704"/>
                  </a:lnTo>
                  <a:lnTo>
                    <a:pt x="251" y="1684"/>
                  </a:lnTo>
                  <a:lnTo>
                    <a:pt x="251" y="1684"/>
                  </a:lnTo>
                  <a:lnTo>
                    <a:pt x="252" y="1678"/>
                  </a:lnTo>
                  <a:lnTo>
                    <a:pt x="255" y="1673"/>
                  </a:lnTo>
                  <a:lnTo>
                    <a:pt x="259" y="1669"/>
                  </a:lnTo>
                  <a:lnTo>
                    <a:pt x="262" y="1666"/>
                  </a:lnTo>
                  <a:lnTo>
                    <a:pt x="273" y="1660"/>
                  </a:lnTo>
                  <a:lnTo>
                    <a:pt x="286" y="1655"/>
                  </a:lnTo>
                  <a:lnTo>
                    <a:pt x="286" y="1655"/>
                  </a:lnTo>
                  <a:lnTo>
                    <a:pt x="288" y="1653"/>
                  </a:lnTo>
                  <a:lnTo>
                    <a:pt x="289" y="1649"/>
                  </a:lnTo>
                  <a:lnTo>
                    <a:pt x="296" y="1634"/>
                  </a:lnTo>
                  <a:lnTo>
                    <a:pt x="302" y="1611"/>
                  </a:lnTo>
                  <a:lnTo>
                    <a:pt x="309" y="1583"/>
                  </a:lnTo>
                  <a:lnTo>
                    <a:pt x="326" y="1512"/>
                  </a:lnTo>
                  <a:lnTo>
                    <a:pt x="345" y="1430"/>
                  </a:lnTo>
                  <a:lnTo>
                    <a:pt x="378" y="1275"/>
                  </a:lnTo>
                  <a:lnTo>
                    <a:pt x="394" y="1196"/>
                  </a:lnTo>
                  <a:lnTo>
                    <a:pt x="394" y="1196"/>
                  </a:lnTo>
                  <a:lnTo>
                    <a:pt x="395" y="1193"/>
                  </a:lnTo>
                  <a:lnTo>
                    <a:pt x="399" y="1193"/>
                  </a:lnTo>
                  <a:lnTo>
                    <a:pt x="403" y="1196"/>
                  </a:lnTo>
                  <a:lnTo>
                    <a:pt x="408" y="1200"/>
                  </a:lnTo>
                  <a:lnTo>
                    <a:pt x="419" y="1215"/>
                  </a:lnTo>
                  <a:lnTo>
                    <a:pt x="434" y="1236"/>
                  </a:lnTo>
                  <a:lnTo>
                    <a:pt x="447" y="1262"/>
                  </a:lnTo>
                  <a:lnTo>
                    <a:pt x="462" y="1292"/>
                  </a:lnTo>
                  <a:lnTo>
                    <a:pt x="468" y="1308"/>
                  </a:lnTo>
                  <a:lnTo>
                    <a:pt x="473" y="1325"/>
                  </a:lnTo>
                  <a:lnTo>
                    <a:pt x="479" y="1341"/>
                  </a:lnTo>
                  <a:lnTo>
                    <a:pt x="483" y="1358"/>
                  </a:lnTo>
                  <a:lnTo>
                    <a:pt x="483" y="1358"/>
                  </a:lnTo>
                  <a:lnTo>
                    <a:pt x="487" y="1376"/>
                  </a:lnTo>
                  <a:lnTo>
                    <a:pt x="489" y="1395"/>
                  </a:lnTo>
                  <a:lnTo>
                    <a:pt x="494" y="1439"/>
                  </a:lnTo>
                  <a:lnTo>
                    <a:pt x="501" y="1531"/>
                  </a:lnTo>
                  <a:lnTo>
                    <a:pt x="506" y="1579"/>
                  </a:lnTo>
                  <a:lnTo>
                    <a:pt x="512" y="1624"/>
                  </a:lnTo>
                  <a:lnTo>
                    <a:pt x="516" y="1645"/>
                  </a:lnTo>
                  <a:lnTo>
                    <a:pt x="521" y="1665"/>
                  </a:lnTo>
                  <a:lnTo>
                    <a:pt x="526" y="1683"/>
                  </a:lnTo>
                  <a:lnTo>
                    <a:pt x="532" y="1699"/>
                  </a:lnTo>
                  <a:lnTo>
                    <a:pt x="532" y="1699"/>
                  </a:lnTo>
                  <a:close/>
                  <a:moveTo>
                    <a:pt x="143" y="662"/>
                  </a:moveTo>
                  <a:lnTo>
                    <a:pt x="167" y="751"/>
                  </a:lnTo>
                  <a:lnTo>
                    <a:pt x="167" y="815"/>
                  </a:lnTo>
                  <a:lnTo>
                    <a:pt x="167" y="815"/>
                  </a:lnTo>
                  <a:lnTo>
                    <a:pt x="159" y="796"/>
                  </a:lnTo>
                  <a:lnTo>
                    <a:pt x="153" y="781"/>
                  </a:lnTo>
                  <a:lnTo>
                    <a:pt x="148" y="771"/>
                  </a:lnTo>
                  <a:lnTo>
                    <a:pt x="148" y="771"/>
                  </a:lnTo>
                  <a:lnTo>
                    <a:pt x="144" y="760"/>
                  </a:lnTo>
                  <a:lnTo>
                    <a:pt x="138" y="741"/>
                  </a:lnTo>
                  <a:lnTo>
                    <a:pt x="134" y="722"/>
                  </a:lnTo>
                  <a:lnTo>
                    <a:pt x="133" y="715"/>
                  </a:lnTo>
                  <a:lnTo>
                    <a:pt x="133" y="712"/>
                  </a:lnTo>
                  <a:lnTo>
                    <a:pt x="133" y="712"/>
                  </a:lnTo>
                  <a:lnTo>
                    <a:pt x="134" y="703"/>
                  </a:lnTo>
                  <a:lnTo>
                    <a:pt x="135" y="699"/>
                  </a:lnTo>
                  <a:lnTo>
                    <a:pt x="137" y="698"/>
                  </a:lnTo>
                  <a:lnTo>
                    <a:pt x="138" y="697"/>
                  </a:lnTo>
                  <a:lnTo>
                    <a:pt x="138" y="697"/>
                  </a:lnTo>
                  <a:lnTo>
                    <a:pt x="139" y="696"/>
                  </a:lnTo>
                  <a:lnTo>
                    <a:pt x="140" y="691"/>
                  </a:lnTo>
                  <a:lnTo>
                    <a:pt x="143" y="680"/>
                  </a:lnTo>
                  <a:lnTo>
                    <a:pt x="143" y="662"/>
                  </a:lnTo>
                  <a:lnTo>
                    <a:pt x="143" y="66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" name="Freeform 8">
              <a:extLst>
                <a:ext uri="{FF2B5EF4-FFF2-40B4-BE49-F238E27FC236}">
                  <a16:creationId xmlns:a16="http://schemas.microsoft.com/office/drawing/2014/main" id="{54DF1881-3030-2F95-AED0-E49DBAE36905}"/>
                </a:ext>
              </a:extLst>
            </p:cNvPr>
            <p:cNvSpPr>
              <a:spLocks/>
            </p:cNvSpPr>
            <p:nvPr/>
          </p:nvSpPr>
          <p:spPr bwMode="auto">
            <a:xfrm>
              <a:off x="3779838" y="1690688"/>
              <a:ext cx="176213" cy="1920875"/>
            </a:xfrm>
            <a:custGeom>
              <a:avLst/>
              <a:gdLst>
                <a:gd name="T0" fmla="*/ 11 w 111"/>
                <a:gd name="T1" fmla="*/ 1 h 1210"/>
                <a:gd name="T2" fmla="*/ 15 w 111"/>
                <a:gd name="T3" fmla="*/ 9 h 1210"/>
                <a:gd name="T4" fmla="*/ 21 w 111"/>
                <a:gd name="T5" fmla="*/ 16 h 1210"/>
                <a:gd name="T6" fmla="*/ 35 w 111"/>
                <a:gd name="T7" fmla="*/ 16 h 1210"/>
                <a:gd name="T8" fmla="*/ 51 w 111"/>
                <a:gd name="T9" fmla="*/ 16 h 1210"/>
                <a:gd name="T10" fmla="*/ 56 w 111"/>
                <a:gd name="T11" fmla="*/ 36 h 1210"/>
                <a:gd name="T12" fmla="*/ 56 w 111"/>
                <a:gd name="T13" fmla="*/ 36 h 1210"/>
                <a:gd name="T14" fmla="*/ 56 w 111"/>
                <a:gd name="T15" fmla="*/ 41 h 1210"/>
                <a:gd name="T16" fmla="*/ 11 w 111"/>
                <a:gd name="T17" fmla="*/ 1132 h 1210"/>
                <a:gd name="T18" fmla="*/ 3 w 111"/>
                <a:gd name="T19" fmla="*/ 1142 h 1210"/>
                <a:gd name="T20" fmla="*/ 2 w 111"/>
                <a:gd name="T21" fmla="*/ 1147 h 1210"/>
                <a:gd name="T22" fmla="*/ 0 w 111"/>
                <a:gd name="T23" fmla="*/ 1178 h 1210"/>
                <a:gd name="T24" fmla="*/ 0 w 111"/>
                <a:gd name="T25" fmla="*/ 1204 h 1210"/>
                <a:gd name="T26" fmla="*/ 2 w 111"/>
                <a:gd name="T27" fmla="*/ 1206 h 1210"/>
                <a:gd name="T28" fmla="*/ 21 w 111"/>
                <a:gd name="T29" fmla="*/ 1210 h 1210"/>
                <a:gd name="T30" fmla="*/ 35 w 111"/>
                <a:gd name="T31" fmla="*/ 1210 h 1210"/>
                <a:gd name="T32" fmla="*/ 41 w 111"/>
                <a:gd name="T33" fmla="*/ 1206 h 1210"/>
                <a:gd name="T34" fmla="*/ 43 w 111"/>
                <a:gd name="T35" fmla="*/ 1194 h 1210"/>
                <a:gd name="T36" fmla="*/ 47 w 111"/>
                <a:gd name="T37" fmla="*/ 1153 h 1210"/>
                <a:gd name="T38" fmla="*/ 46 w 111"/>
                <a:gd name="T39" fmla="*/ 1142 h 1210"/>
                <a:gd name="T40" fmla="*/ 41 w 111"/>
                <a:gd name="T41" fmla="*/ 1132 h 1210"/>
                <a:gd name="T42" fmla="*/ 105 w 111"/>
                <a:gd name="T43" fmla="*/ 31 h 1210"/>
                <a:gd name="T44" fmla="*/ 110 w 111"/>
                <a:gd name="T45" fmla="*/ 26 h 1210"/>
                <a:gd name="T46" fmla="*/ 105 w 111"/>
                <a:gd name="T47" fmla="*/ 26 h 1210"/>
                <a:gd name="T48" fmla="*/ 101 w 111"/>
                <a:gd name="T49" fmla="*/ 27 h 1210"/>
                <a:gd name="T50" fmla="*/ 94 w 111"/>
                <a:gd name="T51" fmla="*/ 32 h 1210"/>
                <a:gd name="T52" fmla="*/ 88 w 111"/>
                <a:gd name="T53" fmla="*/ 36 h 1210"/>
                <a:gd name="T54" fmla="*/ 85 w 111"/>
                <a:gd name="T55" fmla="*/ 36 h 1210"/>
                <a:gd name="T56" fmla="*/ 77 w 111"/>
                <a:gd name="T57" fmla="*/ 36 h 1210"/>
                <a:gd name="T58" fmla="*/ 71 w 111"/>
                <a:gd name="T59" fmla="*/ 31 h 1210"/>
                <a:gd name="T60" fmla="*/ 69 w 111"/>
                <a:gd name="T61" fmla="*/ 27 h 1210"/>
                <a:gd name="T62" fmla="*/ 71 w 111"/>
                <a:gd name="T63" fmla="*/ 19 h 1210"/>
                <a:gd name="T64" fmla="*/ 71 w 111"/>
                <a:gd name="T65" fmla="*/ 11 h 1210"/>
                <a:gd name="T66" fmla="*/ 68 w 111"/>
                <a:gd name="T67" fmla="*/ 9 h 1210"/>
                <a:gd name="T68" fmla="*/ 56 w 111"/>
                <a:gd name="T69" fmla="*/ 6 h 1210"/>
                <a:gd name="T70" fmla="*/ 52 w 111"/>
                <a:gd name="T71" fmla="*/ 8 h 1210"/>
                <a:gd name="T72" fmla="*/ 46 w 111"/>
                <a:gd name="T73" fmla="*/ 6 h 1210"/>
                <a:gd name="T74" fmla="*/ 37 w 111"/>
                <a:gd name="T75" fmla="*/ 3 h 1210"/>
                <a:gd name="T76" fmla="*/ 31 w 111"/>
                <a:gd name="T77" fmla="*/ 1 h 1210"/>
                <a:gd name="T78" fmla="*/ 15 w 111"/>
                <a:gd name="T79" fmla="*/ 0 h 1210"/>
                <a:gd name="T80" fmla="*/ 11 w 111"/>
                <a:gd name="T81" fmla="*/ 1 h 1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1" h="1210">
                  <a:moveTo>
                    <a:pt x="11" y="1"/>
                  </a:moveTo>
                  <a:lnTo>
                    <a:pt x="11" y="1"/>
                  </a:lnTo>
                  <a:lnTo>
                    <a:pt x="11" y="5"/>
                  </a:lnTo>
                  <a:lnTo>
                    <a:pt x="15" y="9"/>
                  </a:lnTo>
                  <a:lnTo>
                    <a:pt x="18" y="14"/>
                  </a:lnTo>
                  <a:lnTo>
                    <a:pt x="21" y="16"/>
                  </a:lnTo>
                  <a:lnTo>
                    <a:pt x="21" y="16"/>
                  </a:lnTo>
                  <a:lnTo>
                    <a:pt x="35" y="16"/>
                  </a:lnTo>
                  <a:lnTo>
                    <a:pt x="46" y="16"/>
                  </a:lnTo>
                  <a:lnTo>
                    <a:pt x="51" y="16"/>
                  </a:lnTo>
                  <a:lnTo>
                    <a:pt x="51" y="16"/>
                  </a:lnTo>
                  <a:lnTo>
                    <a:pt x="56" y="36"/>
                  </a:lnTo>
                  <a:lnTo>
                    <a:pt x="56" y="36"/>
                  </a:lnTo>
                  <a:lnTo>
                    <a:pt x="56" y="36"/>
                  </a:lnTo>
                  <a:lnTo>
                    <a:pt x="56" y="38"/>
                  </a:lnTo>
                  <a:lnTo>
                    <a:pt x="56" y="41"/>
                  </a:lnTo>
                  <a:lnTo>
                    <a:pt x="11" y="1132"/>
                  </a:lnTo>
                  <a:lnTo>
                    <a:pt x="11" y="1132"/>
                  </a:lnTo>
                  <a:lnTo>
                    <a:pt x="7" y="1137"/>
                  </a:lnTo>
                  <a:lnTo>
                    <a:pt x="3" y="1142"/>
                  </a:lnTo>
                  <a:lnTo>
                    <a:pt x="2" y="1144"/>
                  </a:lnTo>
                  <a:lnTo>
                    <a:pt x="2" y="1147"/>
                  </a:lnTo>
                  <a:lnTo>
                    <a:pt x="2" y="1147"/>
                  </a:lnTo>
                  <a:lnTo>
                    <a:pt x="0" y="1178"/>
                  </a:lnTo>
                  <a:lnTo>
                    <a:pt x="0" y="1196"/>
                  </a:lnTo>
                  <a:lnTo>
                    <a:pt x="0" y="1204"/>
                  </a:lnTo>
                  <a:lnTo>
                    <a:pt x="2" y="1206"/>
                  </a:lnTo>
                  <a:lnTo>
                    <a:pt x="2" y="1206"/>
                  </a:lnTo>
                  <a:lnTo>
                    <a:pt x="9" y="1209"/>
                  </a:lnTo>
                  <a:lnTo>
                    <a:pt x="21" y="1210"/>
                  </a:lnTo>
                  <a:lnTo>
                    <a:pt x="29" y="1210"/>
                  </a:lnTo>
                  <a:lnTo>
                    <a:pt x="35" y="1210"/>
                  </a:lnTo>
                  <a:lnTo>
                    <a:pt x="39" y="1209"/>
                  </a:lnTo>
                  <a:lnTo>
                    <a:pt x="41" y="1206"/>
                  </a:lnTo>
                  <a:lnTo>
                    <a:pt x="41" y="1206"/>
                  </a:lnTo>
                  <a:lnTo>
                    <a:pt x="43" y="1194"/>
                  </a:lnTo>
                  <a:lnTo>
                    <a:pt x="46" y="1173"/>
                  </a:lnTo>
                  <a:lnTo>
                    <a:pt x="47" y="1153"/>
                  </a:lnTo>
                  <a:lnTo>
                    <a:pt x="46" y="1146"/>
                  </a:lnTo>
                  <a:lnTo>
                    <a:pt x="46" y="1142"/>
                  </a:lnTo>
                  <a:lnTo>
                    <a:pt x="46" y="1142"/>
                  </a:lnTo>
                  <a:lnTo>
                    <a:pt x="41" y="1132"/>
                  </a:lnTo>
                  <a:lnTo>
                    <a:pt x="95" y="41"/>
                  </a:lnTo>
                  <a:lnTo>
                    <a:pt x="105" y="31"/>
                  </a:lnTo>
                  <a:lnTo>
                    <a:pt x="110" y="26"/>
                  </a:lnTo>
                  <a:lnTo>
                    <a:pt x="110" y="26"/>
                  </a:lnTo>
                  <a:lnTo>
                    <a:pt x="111" y="26"/>
                  </a:lnTo>
                  <a:lnTo>
                    <a:pt x="105" y="26"/>
                  </a:lnTo>
                  <a:lnTo>
                    <a:pt x="105" y="26"/>
                  </a:lnTo>
                  <a:lnTo>
                    <a:pt x="101" y="27"/>
                  </a:lnTo>
                  <a:lnTo>
                    <a:pt x="99" y="29"/>
                  </a:lnTo>
                  <a:lnTo>
                    <a:pt x="94" y="32"/>
                  </a:lnTo>
                  <a:lnTo>
                    <a:pt x="90" y="35"/>
                  </a:lnTo>
                  <a:lnTo>
                    <a:pt x="88" y="36"/>
                  </a:lnTo>
                  <a:lnTo>
                    <a:pt x="85" y="36"/>
                  </a:lnTo>
                  <a:lnTo>
                    <a:pt x="85" y="36"/>
                  </a:lnTo>
                  <a:lnTo>
                    <a:pt x="80" y="36"/>
                  </a:lnTo>
                  <a:lnTo>
                    <a:pt x="77" y="36"/>
                  </a:lnTo>
                  <a:lnTo>
                    <a:pt x="74" y="36"/>
                  </a:lnTo>
                  <a:lnTo>
                    <a:pt x="71" y="31"/>
                  </a:lnTo>
                  <a:lnTo>
                    <a:pt x="71" y="31"/>
                  </a:lnTo>
                  <a:lnTo>
                    <a:pt x="69" y="27"/>
                  </a:lnTo>
                  <a:lnTo>
                    <a:pt x="69" y="25"/>
                  </a:lnTo>
                  <a:lnTo>
                    <a:pt x="71" y="19"/>
                  </a:lnTo>
                  <a:lnTo>
                    <a:pt x="71" y="15"/>
                  </a:lnTo>
                  <a:lnTo>
                    <a:pt x="71" y="11"/>
                  </a:lnTo>
                  <a:lnTo>
                    <a:pt x="71" y="11"/>
                  </a:lnTo>
                  <a:lnTo>
                    <a:pt x="68" y="9"/>
                  </a:lnTo>
                  <a:lnTo>
                    <a:pt x="63" y="8"/>
                  </a:lnTo>
                  <a:lnTo>
                    <a:pt x="56" y="6"/>
                  </a:lnTo>
                  <a:lnTo>
                    <a:pt x="56" y="6"/>
                  </a:lnTo>
                  <a:lnTo>
                    <a:pt x="52" y="8"/>
                  </a:lnTo>
                  <a:lnTo>
                    <a:pt x="50" y="8"/>
                  </a:lnTo>
                  <a:lnTo>
                    <a:pt x="46" y="6"/>
                  </a:lnTo>
                  <a:lnTo>
                    <a:pt x="46" y="6"/>
                  </a:lnTo>
                  <a:lnTo>
                    <a:pt x="37" y="3"/>
                  </a:lnTo>
                  <a:lnTo>
                    <a:pt x="31" y="1"/>
                  </a:lnTo>
                  <a:lnTo>
                    <a:pt x="31" y="1"/>
                  </a:lnTo>
                  <a:lnTo>
                    <a:pt x="20" y="0"/>
                  </a:lnTo>
                  <a:lnTo>
                    <a:pt x="15" y="0"/>
                  </a:lnTo>
                  <a:lnTo>
                    <a:pt x="11" y="1"/>
                  </a:lnTo>
                  <a:lnTo>
                    <a:pt x="11" y="1"/>
                  </a:lnTo>
                  <a:close/>
                </a:path>
              </a:pathLst>
            </a:custGeom>
            <a:solidFill>
              <a:srgbClr val="FF6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sp>
        <p:nvSpPr>
          <p:cNvPr id="9" name="Freeform 9">
            <a:extLst>
              <a:ext uri="{FF2B5EF4-FFF2-40B4-BE49-F238E27FC236}">
                <a16:creationId xmlns:a16="http://schemas.microsoft.com/office/drawing/2014/main" id="{82DBA39C-0072-E00C-D6D3-CD383716DC0A}"/>
              </a:ext>
            </a:extLst>
          </p:cNvPr>
          <p:cNvSpPr>
            <a:spLocks/>
          </p:cNvSpPr>
          <p:nvPr/>
        </p:nvSpPr>
        <p:spPr bwMode="auto">
          <a:xfrm>
            <a:off x="4276114" y="1201423"/>
            <a:ext cx="1449900" cy="2124049"/>
          </a:xfrm>
          <a:custGeom>
            <a:avLst/>
            <a:gdLst>
              <a:gd name="T0" fmla="*/ 366 w 1213"/>
              <a:gd name="T1" fmla="*/ 91 h 1777"/>
              <a:gd name="T2" fmla="*/ 316 w 1213"/>
              <a:gd name="T3" fmla="*/ 34 h 1777"/>
              <a:gd name="T4" fmla="*/ 235 w 1213"/>
              <a:gd name="T5" fmla="*/ 2 h 1777"/>
              <a:gd name="T6" fmla="*/ 158 w 1213"/>
              <a:gd name="T7" fmla="*/ 11 h 1777"/>
              <a:gd name="T8" fmla="*/ 115 w 1213"/>
              <a:gd name="T9" fmla="*/ 54 h 1777"/>
              <a:gd name="T10" fmla="*/ 89 w 1213"/>
              <a:gd name="T11" fmla="*/ 139 h 1777"/>
              <a:gd name="T12" fmla="*/ 80 w 1213"/>
              <a:gd name="T13" fmla="*/ 236 h 1777"/>
              <a:gd name="T14" fmla="*/ 99 w 1213"/>
              <a:gd name="T15" fmla="*/ 257 h 1777"/>
              <a:gd name="T16" fmla="*/ 99 w 1213"/>
              <a:gd name="T17" fmla="*/ 291 h 1777"/>
              <a:gd name="T18" fmla="*/ 118 w 1213"/>
              <a:gd name="T19" fmla="*/ 320 h 1777"/>
              <a:gd name="T20" fmla="*/ 143 w 1213"/>
              <a:gd name="T21" fmla="*/ 361 h 1777"/>
              <a:gd name="T22" fmla="*/ 158 w 1213"/>
              <a:gd name="T23" fmla="*/ 396 h 1777"/>
              <a:gd name="T24" fmla="*/ 217 w 1213"/>
              <a:gd name="T25" fmla="*/ 360 h 1777"/>
              <a:gd name="T26" fmla="*/ 251 w 1213"/>
              <a:gd name="T27" fmla="*/ 381 h 1777"/>
              <a:gd name="T28" fmla="*/ 247 w 1213"/>
              <a:gd name="T29" fmla="*/ 415 h 1777"/>
              <a:gd name="T30" fmla="*/ 187 w 1213"/>
              <a:gd name="T31" fmla="*/ 478 h 1777"/>
              <a:gd name="T32" fmla="*/ 118 w 1213"/>
              <a:gd name="T33" fmla="*/ 490 h 1777"/>
              <a:gd name="T34" fmla="*/ 105 w 1213"/>
              <a:gd name="T35" fmla="*/ 478 h 1777"/>
              <a:gd name="T36" fmla="*/ 30 w 1213"/>
              <a:gd name="T37" fmla="*/ 504 h 1777"/>
              <a:gd name="T38" fmla="*/ 0 w 1213"/>
              <a:gd name="T39" fmla="*/ 549 h 1777"/>
              <a:gd name="T40" fmla="*/ 20 w 1213"/>
              <a:gd name="T41" fmla="*/ 588 h 1777"/>
              <a:gd name="T42" fmla="*/ 10 w 1213"/>
              <a:gd name="T43" fmla="*/ 598 h 1777"/>
              <a:gd name="T44" fmla="*/ 35 w 1213"/>
              <a:gd name="T45" fmla="*/ 648 h 1777"/>
              <a:gd name="T46" fmla="*/ 138 w 1213"/>
              <a:gd name="T47" fmla="*/ 1679 h 1777"/>
              <a:gd name="T48" fmla="*/ 173 w 1213"/>
              <a:gd name="T49" fmla="*/ 1682 h 1777"/>
              <a:gd name="T50" fmla="*/ 178 w 1213"/>
              <a:gd name="T51" fmla="*/ 1620 h 1777"/>
              <a:gd name="T52" fmla="*/ 106 w 1213"/>
              <a:gd name="T53" fmla="*/ 619 h 1777"/>
              <a:gd name="T54" fmla="*/ 148 w 1213"/>
              <a:gd name="T55" fmla="*/ 623 h 1777"/>
              <a:gd name="T56" fmla="*/ 260 w 1213"/>
              <a:gd name="T57" fmla="*/ 757 h 1777"/>
              <a:gd name="T58" fmla="*/ 340 w 1213"/>
              <a:gd name="T59" fmla="*/ 757 h 1777"/>
              <a:gd name="T60" fmla="*/ 404 w 1213"/>
              <a:gd name="T61" fmla="*/ 648 h 1777"/>
              <a:gd name="T62" fmla="*/ 710 w 1213"/>
              <a:gd name="T63" fmla="*/ 893 h 1777"/>
              <a:gd name="T64" fmla="*/ 700 w 1213"/>
              <a:gd name="T65" fmla="*/ 1151 h 1777"/>
              <a:gd name="T66" fmla="*/ 728 w 1213"/>
              <a:gd name="T67" fmla="*/ 1261 h 1777"/>
              <a:gd name="T68" fmla="*/ 785 w 1213"/>
              <a:gd name="T69" fmla="*/ 1378 h 1777"/>
              <a:gd name="T70" fmla="*/ 818 w 1213"/>
              <a:gd name="T71" fmla="*/ 1423 h 1777"/>
              <a:gd name="T72" fmla="*/ 863 w 1213"/>
              <a:gd name="T73" fmla="*/ 1478 h 1777"/>
              <a:gd name="T74" fmla="*/ 833 w 1213"/>
              <a:gd name="T75" fmla="*/ 1507 h 1777"/>
              <a:gd name="T76" fmla="*/ 767 w 1213"/>
              <a:gd name="T77" fmla="*/ 1519 h 1777"/>
              <a:gd name="T78" fmla="*/ 744 w 1213"/>
              <a:gd name="T79" fmla="*/ 1541 h 1777"/>
              <a:gd name="T80" fmla="*/ 730 w 1213"/>
              <a:gd name="T81" fmla="*/ 1556 h 1777"/>
              <a:gd name="T82" fmla="*/ 852 w 1213"/>
              <a:gd name="T83" fmla="*/ 1571 h 1777"/>
              <a:gd name="T84" fmla="*/ 838 w 1213"/>
              <a:gd name="T85" fmla="*/ 1639 h 1777"/>
              <a:gd name="T86" fmla="*/ 734 w 1213"/>
              <a:gd name="T87" fmla="*/ 1699 h 1777"/>
              <a:gd name="T88" fmla="*/ 693 w 1213"/>
              <a:gd name="T89" fmla="*/ 1721 h 1777"/>
              <a:gd name="T90" fmla="*/ 677 w 1213"/>
              <a:gd name="T91" fmla="*/ 1739 h 1777"/>
              <a:gd name="T92" fmla="*/ 672 w 1213"/>
              <a:gd name="T93" fmla="*/ 1756 h 1777"/>
              <a:gd name="T94" fmla="*/ 715 w 1213"/>
              <a:gd name="T95" fmla="*/ 1773 h 1777"/>
              <a:gd name="T96" fmla="*/ 848 w 1213"/>
              <a:gd name="T97" fmla="*/ 1767 h 1777"/>
              <a:gd name="T98" fmla="*/ 1017 w 1213"/>
              <a:gd name="T99" fmla="*/ 1718 h 1777"/>
              <a:gd name="T100" fmla="*/ 1052 w 1213"/>
              <a:gd name="T101" fmla="*/ 1687 h 1777"/>
              <a:gd name="T102" fmla="*/ 1030 w 1213"/>
              <a:gd name="T103" fmla="*/ 1647 h 1777"/>
              <a:gd name="T104" fmla="*/ 1001 w 1213"/>
              <a:gd name="T105" fmla="*/ 1605 h 1777"/>
              <a:gd name="T106" fmla="*/ 993 w 1213"/>
              <a:gd name="T107" fmla="*/ 1520 h 1777"/>
              <a:gd name="T108" fmla="*/ 1013 w 1213"/>
              <a:gd name="T109" fmla="*/ 1493 h 1777"/>
              <a:gd name="T110" fmla="*/ 1006 w 1213"/>
              <a:gd name="T111" fmla="*/ 1368 h 1777"/>
              <a:gd name="T112" fmla="*/ 1010 w 1213"/>
              <a:gd name="T113" fmla="*/ 1177 h 1777"/>
              <a:gd name="T114" fmla="*/ 1163 w 1213"/>
              <a:gd name="T115" fmla="*/ 776 h 1777"/>
              <a:gd name="T116" fmla="*/ 1182 w 1213"/>
              <a:gd name="T117" fmla="*/ 624 h 1777"/>
              <a:gd name="T118" fmla="*/ 1071 w 1213"/>
              <a:gd name="T119" fmla="*/ 502 h 1777"/>
              <a:gd name="T120" fmla="*/ 897 w 1213"/>
              <a:gd name="T121" fmla="*/ 433 h 1777"/>
              <a:gd name="T122" fmla="*/ 577 w 1213"/>
              <a:gd name="T123" fmla="*/ 292 h 1777"/>
              <a:gd name="T124" fmla="*/ 399 w 1213"/>
              <a:gd name="T125" fmla="*/ 193 h 17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213" h="1777">
                <a:moveTo>
                  <a:pt x="399" y="193"/>
                </a:moveTo>
                <a:lnTo>
                  <a:pt x="399" y="193"/>
                </a:lnTo>
                <a:lnTo>
                  <a:pt x="397" y="177"/>
                </a:lnTo>
                <a:lnTo>
                  <a:pt x="392" y="160"/>
                </a:lnTo>
                <a:lnTo>
                  <a:pt x="386" y="138"/>
                </a:lnTo>
                <a:lnTo>
                  <a:pt x="377" y="116"/>
                </a:lnTo>
                <a:lnTo>
                  <a:pt x="366" y="91"/>
                </a:lnTo>
                <a:lnTo>
                  <a:pt x="360" y="80"/>
                </a:lnTo>
                <a:lnTo>
                  <a:pt x="353" y="69"/>
                </a:lnTo>
                <a:lnTo>
                  <a:pt x="344" y="59"/>
                </a:lnTo>
                <a:lnTo>
                  <a:pt x="335" y="50"/>
                </a:lnTo>
                <a:lnTo>
                  <a:pt x="335" y="50"/>
                </a:lnTo>
                <a:lnTo>
                  <a:pt x="325" y="41"/>
                </a:lnTo>
                <a:lnTo>
                  <a:pt x="316" y="34"/>
                </a:lnTo>
                <a:lnTo>
                  <a:pt x="304" y="28"/>
                </a:lnTo>
                <a:lnTo>
                  <a:pt x="293" y="22"/>
                </a:lnTo>
                <a:lnTo>
                  <a:pt x="282" y="17"/>
                </a:lnTo>
                <a:lnTo>
                  <a:pt x="271" y="12"/>
                </a:lnTo>
                <a:lnTo>
                  <a:pt x="259" y="8"/>
                </a:lnTo>
                <a:lnTo>
                  <a:pt x="247" y="4"/>
                </a:lnTo>
                <a:lnTo>
                  <a:pt x="235" y="2"/>
                </a:lnTo>
                <a:lnTo>
                  <a:pt x="223" y="1"/>
                </a:lnTo>
                <a:lnTo>
                  <a:pt x="212" y="0"/>
                </a:lnTo>
                <a:lnTo>
                  <a:pt x="200" y="0"/>
                </a:lnTo>
                <a:lnTo>
                  <a:pt x="189" y="1"/>
                </a:lnTo>
                <a:lnTo>
                  <a:pt x="178" y="3"/>
                </a:lnTo>
                <a:lnTo>
                  <a:pt x="168" y="7"/>
                </a:lnTo>
                <a:lnTo>
                  <a:pt x="158" y="11"/>
                </a:lnTo>
                <a:lnTo>
                  <a:pt x="158" y="11"/>
                </a:lnTo>
                <a:lnTo>
                  <a:pt x="149" y="16"/>
                </a:lnTo>
                <a:lnTo>
                  <a:pt x="141" y="22"/>
                </a:lnTo>
                <a:lnTo>
                  <a:pt x="133" y="29"/>
                </a:lnTo>
                <a:lnTo>
                  <a:pt x="126" y="37"/>
                </a:lnTo>
                <a:lnTo>
                  <a:pt x="120" y="45"/>
                </a:lnTo>
                <a:lnTo>
                  <a:pt x="115" y="54"/>
                </a:lnTo>
                <a:lnTo>
                  <a:pt x="105" y="71"/>
                </a:lnTo>
                <a:lnTo>
                  <a:pt x="97" y="88"/>
                </a:lnTo>
                <a:lnTo>
                  <a:pt x="93" y="103"/>
                </a:lnTo>
                <a:lnTo>
                  <a:pt x="90" y="116"/>
                </a:lnTo>
                <a:lnTo>
                  <a:pt x="89" y="124"/>
                </a:lnTo>
                <a:lnTo>
                  <a:pt x="89" y="124"/>
                </a:lnTo>
                <a:lnTo>
                  <a:pt x="89" y="139"/>
                </a:lnTo>
                <a:lnTo>
                  <a:pt x="90" y="157"/>
                </a:lnTo>
                <a:lnTo>
                  <a:pt x="94" y="193"/>
                </a:lnTo>
                <a:lnTo>
                  <a:pt x="94" y="193"/>
                </a:lnTo>
                <a:lnTo>
                  <a:pt x="94" y="201"/>
                </a:lnTo>
                <a:lnTo>
                  <a:pt x="91" y="208"/>
                </a:lnTo>
                <a:lnTo>
                  <a:pt x="85" y="223"/>
                </a:lnTo>
                <a:lnTo>
                  <a:pt x="80" y="236"/>
                </a:lnTo>
                <a:lnTo>
                  <a:pt x="79" y="240"/>
                </a:lnTo>
                <a:lnTo>
                  <a:pt x="79" y="243"/>
                </a:lnTo>
                <a:lnTo>
                  <a:pt x="79" y="243"/>
                </a:lnTo>
                <a:lnTo>
                  <a:pt x="91" y="250"/>
                </a:lnTo>
                <a:lnTo>
                  <a:pt x="97" y="255"/>
                </a:lnTo>
                <a:lnTo>
                  <a:pt x="99" y="256"/>
                </a:lnTo>
                <a:lnTo>
                  <a:pt x="99" y="257"/>
                </a:lnTo>
                <a:lnTo>
                  <a:pt x="99" y="257"/>
                </a:lnTo>
                <a:lnTo>
                  <a:pt x="97" y="260"/>
                </a:lnTo>
                <a:lnTo>
                  <a:pt x="95" y="266"/>
                </a:lnTo>
                <a:lnTo>
                  <a:pt x="94" y="277"/>
                </a:lnTo>
                <a:lnTo>
                  <a:pt x="94" y="277"/>
                </a:lnTo>
                <a:lnTo>
                  <a:pt x="95" y="283"/>
                </a:lnTo>
                <a:lnTo>
                  <a:pt x="99" y="291"/>
                </a:lnTo>
                <a:lnTo>
                  <a:pt x="104" y="302"/>
                </a:lnTo>
                <a:lnTo>
                  <a:pt x="104" y="302"/>
                </a:lnTo>
                <a:lnTo>
                  <a:pt x="105" y="306"/>
                </a:lnTo>
                <a:lnTo>
                  <a:pt x="106" y="308"/>
                </a:lnTo>
                <a:lnTo>
                  <a:pt x="109" y="312"/>
                </a:lnTo>
                <a:lnTo>
                  <a:pt x="109" y="312"/>
                </a:lnTo>
                <a:lnTo>
                  <a:pt x="118" y="320"/>
                </a:lnTo>
                <a:lnTo>
                  <a:pt x="123" y="327"/>
                </a:lnTo>
                <a:lnTo>
                  <a:pt x="123" y="327"/>
                </a:lnTo>
                <a:lnTo>
                  <a:pt x="131" y="341"/>
                </a:lnTo>
                <a:lnTo>
                  <a:pt x="137" y="354"/>
                </a:lnTo>
                <a:lnTo>
                  <a:pt x="141" y="359"/>
                </a:lnTo>
                <a:lnTo>
                  <a:pt x="143" y="361"/>
                </a:lnTo>
                <a:lnTo>
                  <a:pt x="143" y="361"/>
                </a:lnTo>
                <a:lnTo>
                  <a:pt x="146" y="364"/>
                </a:lnTo>
                <a:lnTo>
                  <a:pt x="148" y="369"/>
                </a:lnTo>
                <a:lnTo>
                  <a:pt x="152" y="380"/>
                </a:lnTo>
                <a:lnTo>
                  <a:pt x="155" y="391"/>
                </a:lnTo>
                <a:lnTo>
                  <a:pt x="157" y="394"/>
                </a:lnTo>
                <a:lnTo>
                  <a:pt x="158" y="396"/>
                </a:lnTo>
                <a:lnTo>
                  <a:pt x="158" y="396"/>
                </a:lnTo>
                <a:lnTo>
                  <a:pt x="160" y="394"/>
                </a:lnTo>
                <a:lnTo>
                  <a:pt x="163" y="391"/>
                </a:lnTo>
                <a:lnTo>
                  <a:pt x="169" y="378"/>
                </a:lnTo>
                <a:lnTo>
                  <a:pt x="178" y="361"/>
                </a:lnTo>
                <a:lnTo>
                  <a:pt x="178" y="361"/>
                </a:lnTo>
                <a:lnTo>
                  <a:pt x="201" y="360"/>
                </a:lnTo>
                <a:lnTo>
                  <a:pt x="217" y="360"/>
                </a:lnTo>
                <a:lnTo>
                  <a:pt x="223" y="360"/>
                </a:lnTo>
                <a:lnTo>
                  <a:pt x="227" y="361"/>
                </a:lnTo>
                <a:lnTo>
                  <a:pt x="227" y="361"/>
                </a:lnTo>
                <a:lnTo>
                  <a:pt x="242" y="371"/>
                </a:lnTo>
                <a:lnTo>
                  <a:pt x="249" y="377"/>
                </a:lnTo>
                <a:lnTo>
                  <a:pt x="251" y="380"/>
                </a:lnTo>
                <a:lnTo>
                  <a:pt x="251" y="381"/>
                </a:lnTo>
                <a:lnTo>
                  <a:pt x="251" y="381"/>
                </a:lnTo>
                <a:lnTo>
                  <a:pt x="251" y="386"/>
                </a:lnTo>
                <a:lnTo>
                  <a:pt x="251" y="394"/>
                </a:lnTo>
                <a:lnTo>
                  <a:pt x="250" y="404"/>
                </a:lnTo>
                <a:lnTo>
                  <a:pt x="249" y="411"/>
                </a:lnTo>
                <a:lnTo>
                  <a:pt x="247" y="415"/>
                </a:lnTo>
                <a:lnTo>
                  <a:pt x="247" y="415"/>
                </a:lnTo>
                <a:lnTo>
                  <a:pt x="233" y="440"/>
                </a:lnTo>
                <a:lnTo>
                  <a:pt x="224" y="451"/>
                </a:lnTo>
                <a:lnTo>
                  <a:pt x="221" y="456"/>
                </a:lnTo>
                <a:lnTo>
                  <a:pt x="217" y="460"/>
                </a:lnTo>
                <a:lnTo>
                  <a:pt x="217" y="460"/>
                </a:lnTo>
                <a:lnTo>
                  <a:pt x="205" y="467"/>
                </a:lnTo>
                <a:lnTo>
                  <a:pt x="187" y="478"/>
                </a:lnTo>
                <a:lnTo>
                  <a:pt x="169" y="487"/>
                </a:lnTo>
                <a:lnTo>
                  <a:pt x="163" y="490"/>
                </a:lnTo>
                <a:lnTo>
                  <a:pt x="158" y="490"/>
                </a:lnTo>
                <a:lnTo>
                  <a:pt x="158" y="490"/>
                </a:lnTo>
                <a:lnTo>
                  <a:pt x="148" y="490"/>
                </a:lnTo>
                <a:lnTo>
                  <a:pt x="134" y="490"/>
                </a:lnTo>
                <a:lnTo>
                  <a:pt x="118" y="490"/>
                </a:lnTo>
                <a:lnTo>
                  <a:pt x="118" y="490"/>
                </a:lnTo>
                <a:lnTo>
                  <a:pt x="120" y="487"/>
                </a:lnTo>
                <a:lnTo>
                  <a:pt x="120" y="486"/>
                </a:lnTo>
                <a:lnTo>
                  <a:pt x="118" y="483"/>
                </a:lnTo>
                <a:lnTo>
                  <a:pt x="116" y="481"/>
                </a:lnTo>
                <a:lnTo>
                  <a:pt x="112" y="480"/>
                </a:lnTo>
                <a:lnTo>
                  <a:pt x="105" y="478"/>
                </a:lnTo>
                <a:lnTo>
                  <a:pt x="94" y="480"/>
                </a:lnTo>
                <a:lnTo>
                  <a:pt x="94" y="480"/>
                </a:lnTo>
                <a:lnTo>
                  <a:pt x="72" y="483"/>
                </a:lnTo>
                <a:lnTo>
                  <a:pt x="56" y="488"/>
                </a:lnTo>
                <a:lnTo>
                  <a:pt x="48" y="491"/>
                </a:lnTo>
                <a:lnTo>
                  <a:pt x="42" y="494"/>
                </a:lnTo>
                <a:lnTo>
                  <a:pt x="30" y="504"/>
                </a:lnTo>
                <a:lnTo>
                  <a:pt x="30" y="504"/>
                </a:lnTo>
                <a:lnTo>
                  <a:pt x="17" y="515"/>
                </a:lnTo>
                <a:lnTo>
                  <a:pt x="8" y="527"/>
                </a:lnTo>
                <a:lnTo>
                  <a:pt x="4" y="531"/>
                </a:lnTo>
                <a:lnTo>
                  <a:pt x="1" y="538"/>
                </a:lnTo>
                <a:lnTo>
                  <a:pt x="0" y="543"/>
                </a:lnTo>
                <a:lnTo>
                  <a:pt x="0" y="549"/>
                </a:lnTo>
                <a:lnTo>
                  <a:pt x="0" y="549"/>
                </a:lnTo>
                <a:lnTo>
                  <a:pt x="1" y="554"/>
                </a:lnTo>
                <a:lnTo>
                  <a:pt x="4" y="560"/>
                </a:lnTo>
                <a:lnTo>
                  <a:pt x="10" y="569"/>
                </a:lnTo>
                <a:lnTo>
                  <a:pt x="17" y="576"/>
                </a:lnTo>
                <a:lnTo>
                  <a:pt x="20" y="578"/>
                </a:lnTo>
                <a:lnTo>
                  <a:pt x="20" y="588"/>
                </a:lnTo>
                <a:lnTo>
                  <a:pt x="20" y="588"/>
                </a:lnTo>
                <a:lnTo>
                  <a:pt x="19" y="588"/>
                </a:lnTo>
                <a:lnTo>
                  <a:pt x="15" y="587"/>
                </a:lnTo>
                <a:lnTo>
                  <a:pt x="14" y="588"/>
                </a:lnTo>
                <a:lnTo>
                  <a:pt x="11" y="591"/>
                </a:lnTo>
                <a:lnTo>
                  <a:pt x="10" y="593"/>
                </a:lnTo>
                <a:lnTo>
                  <a:pt x="10" y="598"/>
                </a:lnTo>
                <a:lnTo>
                  <a:pt x="10" y="598"/>
                </a:lnTo>
                <a:lnTo>
                  <a:pt x="11" y="604"/>
                </a:lnTo>
                <a:lnTo>
                  <a:pt x="12" y="610"/>
                </a:lnTo>
                <a:lnTo>
                  <a:pt x="19" y="625"/>
                </a:lnTo>
                <a:lnTo>
                  <a:pt x="27" y="638"/>
                </a:lnTo>
                <a:lnTo>
                  <a:pt x="35" y="648"/>
                </a:lnTo>
                <a:lnTo>
                  <a:pt x="35" y="648"/>
                </a:lnTo>
                <a:lnTo>
                  <a:pt x="43" y="654"/>
                </a:lnTo>
                <a:lnTo>
                  <a:pt x="53" y="659"/>
                </a:lnTo>
                <a:lnTo>
                  <a:pt x="64" y="662"/>
                </a:lnTo>
                <a:lnTo>
                  <a:pt x="138" y="1620"/>
                </a:lnTo>
                <a:lnTo>
                  <a:pt x="138" y="1645"/>
                </a:lnTo>
                <a:lnTo>
                  <a:pt x="138" y="1679"/>
                </a:lnTo>
                <a:lnTo>
                  <a:pt x="138" y="1679"/>
                </a:lnTo>
                <a:lnTo>
                  <a:pt x="139" y="1681"/>
                </a:lnTo>
                <a:lnTo>
                  <a:pt x="144" y="1683"/>
                </a:lnTo>
                <a:lnTo>
                  <a:pt x="152" y="1684"/>
                </a:lnTo>
                <a:lnTo>
                  <a:pt x="157" y="1684"/>
                </a:lnTo>
                <a:lnTo>
                  <a:pt x="163" y="1684"/>
                </a:lnTo>
                <a:lnTo>
                  <a:pt x="163" y="1684"/>
                </a:lnTo>
                <a:lnTo>
                  <a:pt x="173" y="1682"/>
                </a:lnTo>
                <a:lnTo>
                  <a:pt x="179" y="1678"/>
                </a:lnTo>
                <a:lnTo>
                  <a:pt x="181" y="1676"/>
                </a:lnTo>
                <a:lnTo>
                  <a:pt x="182" y="1674"/>
                </a:lnTo>
                <a:lnTo>
                  <a:pt x="182" y="1674"/>
                </a:lnTo>
                <a:lnTo>
                  <a:pt x="181" y="1649"/>
                </a:lnTo>
                <a:lnTo>
                  <a:pt x="179" y="1630"/>
                </a:lnTo>
                <a:lnTo>
                  <a:pt x="178" y="1620"/>
                </a:lnTo>
                <a:lnTo>
                  <a:pt x="178" y="1620"/>
                </a:lnTo>
                <a:lnTo>
                  <a:pt x="176" y="1616"/>
                </a:lnTo>
                <a:lnTo>
                  <a:pt x="174" y="1611"/>
                </a:lnTo>
                <a:lnTo>
                  <a:pt x="173" y="1605"/>
                </a:lnTo>
                <a:lnTo>
                  <a:pt x="99" y="623"/>
                </a:lnTo>
                <a:lnTo>
                  <a:pt x="99" y="623"/>
                </a:lnTo>
                <a:lnTo>
                  <a:pt x="106" y="619"/>
                </a:lnTo>
                <a:lnTo>
                  <a:pt x="111" y="615"/>
                </a:lnTo>
                <a:lnTo>
                  <a:pt x="113" y="613"/>
                </a:lnTo>
                <a:lnTo>
                  <a:pt x="113" y="613"/>
                </a:lnTo>
                <a:lnTo>
                  <a:pt x="115" y="613"/>
                </a:lnTo>
                <a:lnTo>
                  <a:pt x="120" y="613"/>
                </a:lnTo>
                <a:lnTo>
                  <a:pt x="131" y="617"/>
                </a:lnTo>
                <a:lnTo>
                  <a:pt x="148" y="623"/>
                </a:lnTo>
                <a:lnTo>
                  <a:pt x="168" y="633"/>
                </a:lnTo>
                <a:lnTo>
                  <a:pt x="173" y="687"/>
                </a:lnTo>
                <a:lnTo>
                  <a:pt x="192" y="682"/>
                </a:lnTo>
                <a:lnTo>
                  <a:pt x="202" y="746"/>
                </a:lnTo>
                <a:lnTo>
                  <a:pt x="202" y="746"/>
                </a:lnTo>
                <a:lnTo>
                  <a:pt x="219" y="750"/>
                </a:lnTo>
                <a:lnTo>
                  <a:pt x="260" y="757"/>
                </a:lnTo>
                <a:lnTo>
                  <a:pt x="282" y="761"/>
                </a:lnTo>
                <a:lnTo>
                  <a:pt x="304" y="764"/>
                </a:lnTo>
                <a:lnTo>
                  <a:pt x="323" y="764"/>
                </a:lnTo>
                <a:lnTo>
                  <a:pt x="330" y="762"/>
                </a:lnTo>
                <a:lnTo>
                  <a:pt x="335" y="761"/>
                </a:lnTo>
                <a:lnTo>
                  <a:pt x="335" y="761"/>
                </a:lnTo>
                <a:lnTo>
                  <a:pt x="340" y="757"/>
                </a:lnTo>
                <a:lnTo>
                  <a:pt x="345" y="752"/>
                </a:lnTo>
                <a:lnTo>
                  <a:pt x="356" y="739"/>
                </a:lnTo>
                <a:lnTo>
                  <a:pt x="367" y="720"/>
                </a:lnTo>
                <a:lnTo>
                  <a:pt x="378" y="701"/>
                </a:lnTo>
                <a:lnTo>
                  <a:pt x="397" y="664"/>
                </a:lnTo>
                <a:lnTo>
                  <a:pt x="404" y="648"/>
                </a:lnTo>
                <a:lnTo>
                  <a:pt x="404" y="648"/>
                </a:lnTo>
                <a:lnTo>
                  <a:pt x="525" y="741"/>
                </a:lnTo>
                <a:lnTo>
                  <a:pt x="670" y="855"/>
                </a:lnTo>
                <a:lnTo>
                  <a:pt x="670" y="855"/>
                </a:lnTo>
                <a:lnTo>
                  <a:pt x="683" y="865"/>
                </a:lnTo>
                <a:lnTo>
                  <a:pt x="693" y="875"/>
                </a:lnTo>
                <a:lnTo>
                  <a:pt x="702" y="884"/>
                </a:lnTo>
                <a:lnTo>
                  <a:pt x="710" y="893"/>
                </a:lnTo>
                <a:lnTo>
                  <a:pt x="721" y="908"/>
                </a:lnTo>
                <a:lnTo>
                  <a:pt x="725" y="914"/>
                </a:lnTo>
                <a:lnTo>
                  <a:pt x="764" y="899"/>
                </a:lnTo>
                <a:lnTo>
                  <a:pt x="764" y="899"/>
                </a:lnTo>
                <a:lnTo>
                  <a:pt x="736" y="1010"/>
                </a:lnTo>
                <a:lnTo>
                  <a:pt x="714" y="1096"/>
                </a:lnTo>
                <a:lnTo>
                  <a:pt x="700" y="1151"/>
                </a:lnTo>
                <a:lnTo>
                  <a:pt x="700" y="1151"/>
                </a:lnTo>
                <a:lnTo>
                  <a:pt x="699" y="1160"/>
                </a:lnTo>
                <a:lnTo>
                  <a:pt x="700" y="1171"/>
                </a:lnTo>
                <a:lnTo>
                  <a:pt x="702" y="1183"/>
                </a:lnTo>
                <a:lnTo>
                  <a:pt x="706" y="1197"/>
                </a:lnTo>
                <a:lnTo>
                  <a:pt x="715" y="1228"/>
                </a:lnTo>
                <a:lnTo>
                  <a:pt x="728" y="1261"/>
                </a:lnTo>
                <a:lnTo>
                  <a:pt x="741" y="1293"/>
                </a:lnTo>
                <a:lnTo>
                  <a:pt x="754" y="1321"/>
                </a:lnTo>
                <a:lnTo>
                  <a:pt x="765" y="1345"/>
                </a:lnTo>
                <a:lnTo>
                  <a:pt x="774" y="1358"/>
                </a:lnTo>
                <a:lnTo>
                  <a:pt x="774" y="1358"/>
                </a:lnTo>
                <a:lnTo>
                  <a:pt x="780" y="1368"/>
                </a:lnTo>
                <a:lnTo>
                  <a:pt x="785" y="1378"/>
                </a:lnTo>
                <a:lnTo>
                  <a:pt x="796" y="1398"/>
                </a:lnTo>
                <a:lnTo>
                  <a:pt x="801" y="1408"/>
                </a:lnTo>
                <a:lnTo>
                  <a:pt x="807" y="1415"/>
                </a:lnTo>
                <a:lnTo>
                  <a:pt x="812" y="1420"/>
                </a:lnTo>
                <a:lnTo>
                  <a:pt x="816" y="1421"/>
                </a:lnTo>
                <a:lnTo>
                  <a:pt x="818" y="1423"/>
                </a:lnTo>
                <a:lnTo>
                  <a:pt x="818" y="1423"/>
                </a:lnTo>
                <a:lnTo>
                  <a:pt x="829" y="1425"/>
                </a:lnTo>
                <a:lnTo>
                  <a:pt x="839" y="1429"/>
                </a:lnTo>
                <a:lnTo>
                  <a:pt x="848" y="1433"/>
                </a:lnTo>
                <a:lnTo>
                  <a:pt x="848" y="1433"/>
                </a:lnTo>
                <a:lnTo>
                  <a:pt x="856" y="1456"/>
                </a:lnTo>
                <a:lnTo>
                  <a:pt x="861" y="1472"/>
                </a:lnTo>
                <a:lnTo>
                  <a:pt x="863" y="1478"/>
                </a:lnTo>
                <a:lnTo>
                  <a:pt x="863" y="1482"/>
                </a:lnTo>
                <a:lnTo>
                  <a:pt x="863" y="1482"/>
                </a:lnTo>
                <a:lnTo>
                  <a:pt x="852" y="1494"/>
                </a:lnTo>
                <a:lnTo>
                  <a:pt x="843" y="1502"/>
                </a:lnTo>
                <a:lnTo>
                  <a:pt x="838" y="1504"/>
                </a:lnTo>
                <a:lnTo>
                  <a:pt x="833" y="1507"/>
                </a:lnTo>
                <a:lnTo>
                  <a:pt x="833" y="1507"/>
                </a:lnTo>
                <a:lnTo>
                  <a:pt x="808" y="1515"/>
                </a:lnTo>
                <a:lnTo>
                  <a:pt x="796" y="1520"/>
                </a:lnTo>
                <a:lnTo>
                  <a:pt x="790" y="1521"/>
                </a:lnTo>
                <a:lnTo>
                  <a:pt x="784" y="1521"/>
                </a:lnTo>
                <a:lnTo>
                  <a:pt x="784" y="1521"/>
                </a:lnTo>
                <a:lnTo>
                  <a:pt x="774" y="1520"/>
                </a:lnTo>
                <a:lnTo>
                  <a:pt x="767" y="1519"/>
                </a:lnTo>
                <a:lnTo>
                  <a:pt x="760" y="1518"/>
                </a:lnTo>
                <a:lnTo>
                  <a:pt x="757" y="1519"/>
                </a:lnTo>
                <a:lnTo>
                  <a:pt x="754" y="1521"/>
                </a:lnTo>
                <a:lnTo>
                  <a:pt x="754" y="1521"/>
                </a:lnTo>
                <a:lnTo>
                  <a:pt x="749" y="1528"/>
                </a:lnTo>
                <a:lnTo>
                  <a:pt x="747" y="1534"/>
                </a:lnTo>
                <a:lnTo>
                  <a:pt x="744" y="1541"/>
                </a:lnTo>
                <a:lnTo>
                  <a:pt x="744" y="1541"/>
                </a:lnTo>
                <a:lnTo>
                  <a:pt x="741" y="1541"/>
                </a:lnTo>
                <a:lnTo>
                  <a:pt x="733" y="1544"/>
                </a:lnTo>
                <a:lnTo>
                  <a:pt x="730" y="1545"/>
                </a:lnTo>
                <a:lnTo>
                  <a:pt x="727" y="1547"/>
                </a:lnTo>
                <a:lnTo>
                  <a:pt x="727" y="1551"/>
                </a:lnTo>
                <a:lnTo>
                  <a:pt x="730" y="1556"/>
                </a:lnTo>
                <a:lnTo>
                  <a:pt x="730" y="1556"/>
                </a:lnTo>
                <a:lnTo>
                  <a:pt x="733" y="1558"/>
                </a:lnTo>
                <a:lnTo>
                  <a:pt x="739" y="1561"/>
                </a:lnTo>
                <a:lnTo>
                  <a:pt x="757" y="1565"/>
                </a:lnTo>
                <a:lnTo>
                  <a:pt x="780" y="1567"/>
                </a:lnTo>
                <a:lnTo>
                  <a:pt x="805" y="1568"/>
                </a:lnTo>
                <a:lnTo>
                  <a:pt x="852" y="1571"/>
                </a:lnTo>
                <a:lnTo>
                  <a:pt x="872" y="1571"/>
                </a:lnTo>
                <a:lnTo>
                  <a:pt x="872" y="1571"/>
                </a:lnTo>
                <a:lnTo>
                  <a:pt x="869" y="1581"/>
                </a:lnTo>
                <a:lnTo>
                  <a:pt x="860" y="1603"/>
                </a:lnTo>
                <a:lnTo>
                  <a:pt x="854" y="1616"/>
                </a:lnTo>
                <a:lnTo>
                  <a:pt x="845" y="1628"/>
                </a:lnTo>
                <a:lnTo>
                  <a:pt x="838" y="1639"/>
                </a:lnTo>
                <a:lnTo>
                  <a:pt x="833" y="1642"/>
                </a:lnTo>
                <a:lnTo>
                  <a:pt x="828" y="1645"/>
                </a:lnTo>
                <a:lnTo>
                  <a:pt x="828" y="1645"/>
                </a:lnTo>
                <a:lnTo>
                  <a:pt x="805" y="1657"/>
                </a:lnTo>
                <a:lnTo>
                  <a:pt x="779" y="1672"/>
                </a:lnTo>
                <a:lnTo>
                  <a:pt x="753" y="1687"/>
                </a:lnTo>
                <a:lnTo>
                  <a:pt x="734" y="1699"/>
                </a:lnTo>
                <a:lnTo>
                  <a:pt x="734" y="1699"/>
                </a:lnTo>
                <a:lnTo>
                  <a:pt x="721" y="1708"/>
                </a:lnTo>
                <a:lnTo>
                  <a:pt x="709" y="1713"/>
                </a:lnTo>
                <a:lnTo>
                  <a:pt x="700" y="1716"/>
                </a:lnTo>
                <a:lnTo>
                  <a:pt x="695" y="1719"/>
                </a:lnTo>
                <a:lnTo>
                  <a:pt x="695" y="1719"/>
                </a:lnTo>
                <a:lnTo>
                  <a:pt x="693" y="1721"/>
                </a:lnTo>
                <a:lnTo>
                  <a:pt x="691" y="1726"/>
                </a:lnTo>
                <a:lnTo>
                  <a:pt x="690" y="1731"/>
                </a:lnTo>
                <a:lnTo>
                  <a:pt x="690" y="1734"/>
                </a:lnTo>
                <a:lnTo>
                  <a:pt x="690" y="1734"/>
                </a:lnTo>
                <a:lnTo>
                  <a:pt x="689" y="1735"/>
                </a:lnTo>
                <a:lnTo>
                  <a:pt x="686" y="1736"/>
                </a:lnTo>
                <a:lnTo>
                  <a:pt x="677" y="1739"/>
                </a:lnTo>
                <a:lnTo>
                  <a:pt x="672" y="1741"/>
                </a:lnTo>
                <a:lnTo>
                  <a:pt x="668" y="1742"/>
                </a:lnTo>
                <a:lnTo>
                  <a:pt x="665" y="1746"/>
                </a:lnTo>
                <a:lnTo>
                  <a:pt x="665" y="1748"/>
                </a:lnTo>
                <a:lnTo>
                  <a:pt x="665" y="1748"/>
                </a:lnTo>
                <a:lnTo>
                  <a:pt x="668" y="1752"/>
                </a:lnTo>
                <a:lnTo>
                  <a:pt x="672" y="1756"/>
                </a:lnTo>
                <a:lnTo>
                  <a:pt x="677" y="1760"/>
                </a:lnTo>
                <a:lnTo>
                  <a:pt x="683" y="1765"/>
                </a:lnTo>
                <a:lnTo>
                  <a:pt x="689" y="1768"/>
                </a:lnTo>
                <a:lnTo>
                  <a:pt x="698" y="1771"/>
                </a:lnTo>
                <a:lnTo>
                  <a:pt x="706" y="1772"/>
                </a:lnTo>
                <a:lnTo>
                  <a:pt x="715" y="1773"/>
                </a:lnTo>
                <a:lnTo>
                  <a:pt x="715" y="1773"/>
                </a:lnTo>
                <a:lnTo>
                  <a:pt x="737" y="1774"/>
                </a:lnTo>
                <a:lnTo>
                  <a:pt x="765" y="1776"/>
                </a:lnTo>
                <a:lnTo>
                  <a:pt x="796" y="1777"/>
                </a:lnTo>
                <a:lnTo>
                  <a:pt x="810" y="1776"/>
                </a:lnTo>
                <a:lnTo>
                  <a:pt x="823" y="1773"/>
                </a:lnTo>
                <a:lnTo>
                  <a:pt x="823" y="1773"/>
                </a:lnTo>
                <a:lnTo>
                  <a:pt x="848" y="1767"/>
                </a:lnTo>
                <a:lnTo>
                  <a:pt x="872" y="1758"/>
                </a:lnTo>
                <a:lnTo>
                  <a:pt x="902" y="1750"/>
                </a:lnTo>
                <a:lnTo>
                  <a:pt x="937" y="1739"/>
                </a:lnTo>
                <a:lnTo>
                  <a:pt x="937" y="1739"/>
                </a:lnTo>
                <a:lnTo>
                  <a:pt x="974" y="1729"/>
                </a:lnTo>
                <a:lnTo>
                  <a:pt x="1004" y="1721"/>
                </a:lnTo>
                <a:lnTo>
                  <a:pt x="1017" y="1718"/>
                </a:lnTo>
                <a:lnTo>
                  <a:pt x="1026" y="1714"/>
                </a:lnTo>
                <a:lnTo>
                  <a:pt x="1035" y="1709"/>
                </a:lnTo>
                <a:lnTo>
                  <a:pt x="1040" y="1704"/>
                </a:lnTo>
                <a:lnTo>
                  <a:pt x="1040" y="1704"/>
                </a:lnTo>
                <a:lnTo>
                  <a:pt x="1046" y="1695"/>
                </a:lnTo>
                <a:lnTo>
                  <a:pt x="1051" y="1689"/>
                </a:lnTo>
                <a:lnTo>
                  <a:pt x="1052" y="1687"/>
                </a:lnTo>
                <a:lnTo>
                  <a:pt x="1052" y="1684"/>
                </a:lnTo>
                <a:lnTo>
                  <a:pt x="1052" y="1679"/>
                </a:lnTo>
                <a:lnTo>
                  <a:pt x="1050" y="1674"/>
                </a:lnTo>
                <a:lnTo>
                  <a:pt x="1050" y="1674"/>
                </a:lnTo>
                <a:lnTo>
                  <a:pt x="1044" y="1663"/>
                </a:lnTo>
                <a:lnTo>
                  <a:pt x="1036" y="1653"/>
                </a:lnTo>
                <a:lnTo>
                  <a:pt x="1030" y="1647"/>
                </a:lnTo>
                <a:lnTo>
                  <a:pt x="1025" y="1645"/>
                </a:lnTo>
                <a:lnTo>
                  <a:pt x="1025" y="1645"/>
                </a:lnTo>
                <a:lnTo>
                  <a:pt x="1024" y="1644"/>
                </a:lnTo>
                <a:lnTo>
                  <a:pt x="1022" y="1641"/>
                </a:lnTo>
                <a:lnTo>
                  <a:pt x="1015" y="1632"/>
                </a:lnTo>
                <a:lnTo>
                  <a:pt x="1001" y="1605"/>
                </a:lnTo>
                <a:lnTo>
                  <a:pt x="1001" y="1605"/>
                </a:lnTo>
                <a:lnTo>
                  <a:pt x="997" y="1595"/>
                </a:lnTo>
                <a:lnTo>
                  <a:pt x="994" y="1584"/>
                </a:lnTo>
                <a:lnTo>
                  <a:pt x="990" y="1556"/>
                </a:lnTo>
                <a:lnTo>
                  <a:pt x="986" y="1521"/>
                </a:lnTo>
                <a:lnTo>
                  <a:pt x="986" y="1521"/>
                </a:lnTo>
                <a:lnTo>
                  <a:pt x="988" y="1521"/>
                </a:lnTo>
                <a:lnTo>
                  <a:pt x="993" y="1520"/>
                </a:lnTo>
                <a:lnTo>
                  <a:pt x="999" y="1518"/>
                </a:lnTo>
                <a:lnTo>
                  <a:pt x="1003" y="1515"/>
                </a:lnTo>
                <a:lnTo>
                  <a:pt x="1006" y="1512"/>
                </a:lnTo>
                <a:lnTo>
                  <a:pt x="1006" y="1512"/>
                </a:lnTo>
                <a:lnTo>
                  <a:pt x="1008" y="1507"/>
                </a:lnTo>
                <a:lnTo>
                  <a:pt x="1010" y="1500"/>
                </a:lnTo>
                <a:lnTo>
                  <a:pt x="1013" y="1493"/>
                </a:lnTo>
                <a:lnTo>
                  <a:pt x="1015" y="1483"/>
                </a:lnTo>
                <a:lnTo>
                  <a:pt x="1017" y="1473"/>
                </a:lnTo>
                <a:lnTo>
                  <a:pt x="1017" y="1462"/>
                </a:lnTo>
                <a:lnTo>
                  <a:pt x="1017" y="1450"/>
                </a:lnTo>
                <a:lnTo>
                  <a:pt x="1015" y="1437"/>
                </a:lnTo>
                <a:lnTo>
                  <a:pt x="1015" y="1437"/>
                </a:lnTo>
                <a:lnTo>
                  <a:pt x="1006" y="1368"/>
                </a:lnTo>
                <a:lnTo>
                  <a:pt x="1001" y="1326"/>
                </a:lnTo>
                <a:lnTo>
                  <a:pt x="996" y="1284"/>
                </a:lnTo>
                <a:lnTo>
                  <a:pt x="996" y="1284"/>
                </a:lnTo>
                <a:lnTo>
                  <a:pt x="996" y="1272"/>
                </a:lnTo>
                <a:lnTo>
                  <a:pt x="997" y="1257"/>
                </a:lnTo>
                <a:lnTo>
                  <a:pt x="1002" y="1220"/>
                </a:lnTo>
                <a:lnTo>
                  <a:pt x="1010" y="1177"/>
                </a:lnTo>
                <a:lnTo>
                  <a:pt x="1022" y="1133"/>
                </a:lnTo>
                <a:lnTo>
                  <a:pt x="1041" y="1056"/>
                </a:lnTo>
                <a:lnTo>
                  <a:pt x="1050" y="1023"/>
                </a:lnTo>
                <a:lnTo>
                  <a:pt x="1050" y="1023"/>
                </a:lnTo>
                <a:lnTo>
                  <a:pt x="1102" y="912"/>
                </a:lnTo>
                <a:lnTo>
                  <a:pt x="1163" y="776"/>
                </a:lnTo>
                <a:lnTo>
                  <a:pt x="1163" y="776"/>
                </a:lnTo>
                <a:lnTo>
                  <a:pt x="1174" y="747"/>
                </a:lnTo>
                <a:lnTo>
                  <a:pt x="1184" y="718"/>
                </a:lnTo>
                <a:lnTo>
                  <a:pt x="1193" y="687"/>
                </a:lnTo>
                <a:lnTo>
                  <a:pt x="1213" y="677"/>
                </a:lnTo>
                <a:lnTo>
                  <a:pt x="1213" y="677"/>
                </a:lnTo>
                <a:lnTo>
                  <a:pt x="1198" y="651"/>
                </a:lnTo>
                <a:lnTo>
                  <a:pt x="1182" y="624"/>
                </a:lnTo>
                <a:lnTo>
                  <a:pt x="1160" y="592"/>
                </a:lnTo>
                <a:lnTo>
                  <a:pt x="1147" y="575"/>
                </a:lnTo>
                <a:lnTo>
                  <a:pt x="1134" y="559"/>
                </a:lnTo>
                <a:lnTo>
                  <a:pt x="1119" y="543"/>
                </a:lnTo>
                <a:lnTo>
                  <a:pt x="1103" y="527"/>
                </a:lnTo>
                <a:lnTo>
                  <a:pt x="1087" y="513"/>
                </a:lnTo>
                <a:lnTo>
                  <a:pt x="1071" y="502"/>
                </a:lnTo>
                <a:lnTo>
                  <a:pt x="1052" y="492"/>
                </a:lnTo>
                <a:lnTo>
                  <a:pt x="1035" y="485"/>
                </a:lnTo>
                <a:lnTo>
                  <a:pt x="1035" y="485"/>
                </a:lnTo>
                <a:lnTo>
                  <a:pt x="999" y="472"/>
                </a:lnTo>
                <a:lnTo>
                  <a:pt x="964" y="460"/>
                </a:lnTo>
                <a:lnTo>
                  <a:pt x="930" y="446"/>
                </a:lnTo>
                <a:lnTo>
                  <a:pt x="897" y="433"/>
                </a:lnTo>
                <a:lnTo>
                  <a:pt x="834" y="406"/>
                </a:lnTo>
                <a:lnTo>
                  <a:pt x="779" y="381"/>
                </a:lnTo>
                <a:lnTo>
                  <a:pt x="779" y="381"/>
                </a:lnTo>
                <a:lnTo>
                  <a:pt x="665" y="333"/>
                </a:lnTo>
                <a:lnTo>
                  <a:pt x="614" y="311"/>
                </a:lnTo>
                <a:lnTo>
                  <a:pt x="593" y="301"/>
                </a:lnTo>
                <a:lnTo>
                  <a:pt x="577" y="292"/>
                </a:lnTo>
                <a:lnTo>
                  <a:pt x="577" y="292"/>
                </a:lnTo>
                <a:lnTo>
                  <a:pt x="519" y="256"/>
                </a:lnTo>
                <a:lnTo>
                  <a:pt x="494" y="240"/>
                </a:lnTo>
                <a:lnTo>
                  <a:pt x="478" y="228"/>
                </a:lnTo>
                <a:lnTo>
                  <a:pt x="478" y="228"/>
                </a:lnTo>
                <a:lnTo>
                  <a:pt x="424" y="178"/>
                </a:lnTo>
                <a:lnTo>
                  <a:pt x="399" y="193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10">
            <a:extLst>
              <a:ext uri="{FF2B5EF4-FFF2-40B4-BE49-F238E27FC236}">
                <a16:creationId xmlns:a16="http://schemas.microsoft.com/office/drawing/2014/main" id="{71F4FB9C-E3CC-A5EF-CC94-D2C7E93857C5}"/>
              </a:ext>
            </a:extLst>
          </p:cNvPr>
          <p:cNvSpPr>
            <a:spLocks noEditPoints="1"/>
          </p:cNvSpPr>
          <p:nvPr/>
        </p:nvSpPr>
        <p:spPr bwMode="auto">
          <a:xfrm>
            <a:off x="7248354" y="918127"/>
            <a:ext cx="1048279" cy="2502959"/>
          </a:xfrm>
          <a:custGeom>
            <a:avLst/>
            <a:gdLst>
              <a:gd name="T0" fmla="*/ 337 w 877"/>
              <a:gd name="T1" fmla="*/ 4 h 2094"/>
              <a:gd name="T2" fmla="*/ 274 w 877"/>
              <a:gd name="T3" fmla="*/ 64 h 2094"/>
              <a:gd name="T4" fmla="*/ 267 w 877"/>
              <a:gd name="T5" fmla="*/ 176 h 2094"/>
              <a:gd name="T6" fmla="*/ 271 w 877"/>
              <a:gd name="T7" fmla="*/ 253 h 2094"/>
              <a:gd name="T8" fmla="*/ 216 w 877"/>
              <a:gd name="T9" fmla="*/ 302 h 2094"/>
              <a:gd name="T10" fmla="*/ 140 w 877"/>
              <a:gd name="T11" fmla="*/ 373 h 2094"/>
              <a:gd name="T12" fmla="*/ 25 w 877"/>
              <a:gd name="T13" fmla="*/ 725 h 2094"/>
              <a:gd name="T14" fmla="*/ 54 w 877"/>
              <a:gd name="T15" fmla="*/ 939 h 2094"/>
              <a:gd name="T16" fmla="*/ 39 w 877"/>
              <a:gd name="T17" fmla="*/ 978 h 2094"/>
              <a:gd name="T18" fmla="*/ 33 w 877"/>
              <a:gd name="T19" fmla="*/ 1019 h 2094"/>
              <a:gd name="T20" fmla="*/ 147 w 877"/>
              <a:gd name="T21" fmla="*/ 2035 h 2094"/>
              <a:gd name="T22" fmla="*/ 179 w 877"/>
              <a:gd name="T23" fmla="*/ 2093 h 2094"/>
              <a:gd name="T24" fmla="*/ 182 w 877"/>
              <a:gd name="T25" fmla="*/ 2030 h 2094"/>
              <a:gd name="T26" fmla="*/ 133 w 877"/>
              <a:gd name="T27" fmla="*/ 1068 h 2094"/>
              <a:gd name="T28" fmla="*/ 128 w 877"/>
              <a:gd name="T29" fmla="*/ 1042 h 2094"/>
              <a:gd name="T30" fmla="*/ 152 w 877"/>
              <a:gd name="T31" fmla="*/ 976 h 2094"/>
              <a:gd name="T32" fmla="*/ 136 w 877"/>
              <a:gd name="T33" fmla="*/ 922 h 2094"/>
              <a:gd name="T34" fmla="*/ 236 w 877"/>
              <a:gd name="T35" fmla="*/ 815 h 2094"/>
              <a:gd name="T36" fmla="*/ 285 w 877"/>
              <a:gd name="T37" fmla="*/ 1433 h 2094"/>
              <a:gd name="T38" fmla="*/ 321 w 877"/>
              <a:gd name="T39" fmla="*/ 1753 h 2094"/>
              <a:gd name="T40" fmla="*/ 374 w 877"/>
              <a:gd name="T41" fmla="*/ 1783 h 2094"/>
              <a:gd name="T42" fmla="*/ 425 w 877"/>
              <a:gd name="T43" fmla="*/ 1889 h 2094"/>
              <a:gd name="T44" fmla="*/ 384 w 877"/>
              <a:gd name="T45" fmla="*/ 1971 h 2094"/>
              <a:gd name="T46" fmla="*/ 330 w 877"/>
              <a:gd name="T47" fmla="*/ 2010 h 2094"/>
              <a:gd name="T48" fmla="*/ 311 w 877"/>
              <a:gd name="T49" fmla="*/ 2032 h 2094"/>
              <a:gd name="T50" fmla="*/ 324 w 877"/>
              <a:gd name="T51" fmla="*/ 2060 h 2094"/>
              <a:gd name="T52" fmla="*/ 390 w 877"/>
              <a:gd name="T53" fmla="*/ 2067 h 2094"/>
              <a:gd name="T54" fmla="*/ 473 w 877"/>
              <a:gd name="T55" fmla="*/ 2035 h 2094"/>
              <a:gd name="T56" fmla="*/ 553 w 877"/>
              <a:gd name="T57" fmla="*/ 1979 h 2094"/>
              <a:gd name="T58" fmla="*/ 529 w 877"/>
              <a:gd name="T59" fmla="*/ 1945 h 2094"/>
              <a:gd name="T60" fmla="*/ 487 w 877"/>
              <a:gd name="T61" fmla="*/ 1798 h 2094"/>
              <a:gd name="T62" fmla="*/ 497 w 877"/>
              <a:gd name="T63" fmla="*/ 1467 h 2094"/>
              <a:gd name="T64" fmla="*/ 532 w 877"/>
              <a:gd name="T65" fmla="*/ 1282 h 2094"/>
              <a:gd name="T66" fmla="*/ 595 w 877"/>
              <a:gd name="T67" fmla="*/ 1430 h 2094"/>
              <a:gd name="T68" fmla="*/ 680 w 877"/>
              <a:gd name="T69" fmla="*/ 1778 h 2094"/>
              <a:gd name="T70" fmla="*/ 699 w 877"/>
              <a:gd name="T71" fmla="*/ 1877 h 2094"/>
              <a:gd name="T72" fmla="*/ 701 w 877"/>
              <a:gd name="T73" fmla="*/ 1906 h 2094"/>
              <a:gd name="T74" fmla="*/ 685 w 877"/>
              <a:gd name="T75" fmla="*/ 1936 h 2094"/>
              <a:gd name="T76" fmla="*/ 741 w 877"/>
              <a:gd name="T77" fmla="*/ 2035 h 2094"/>
              <a:gd name="T78" fmla="*/ 793 w 877"/>
              <a:gd name="T79" fmla="*/ 2069 h 2094"/>
              <a:gd name="T80" fmla="*/ 872 w 877"/>
              <a:gd name="T81" fmla="*/ 2029 h 2094"/>
              <a:gd name="T82" fmla="*/ 850 w 877"/>
              <a:gd name="T83" fmla="*/ 1983 h 2094"/>
              <a:gd name="T84" fmla="*/ 791 w 877"/>
              <a:gd name="T85" fmla="*/ 1930 h 2094"/>
              <a:gd name="T86" fmla="*/ 778 w 877"/>
              <a:gd name="T87" fmla="*/ 1847 h 2094"/>
              <a:gd name="T88" fmla="*/ 807 w 877"/>
              <a:gd name="T89" fmla="*/ 1779 h 2094"/>
              <a:gd name="T90" fmla="*/ 837 w 877"/>
              <a:gd name="T91" fmla="*/ 1695 h 2094"/>
              <a:gd name="T92" fmla="*/ 798 w 877"/>
              <a:gd name="T93" fmla="*/ 1366 h 2094"/>
              <a:gd name="T94" fmla="*/ 770 w 877"/>
              <a:gd name="T95" fmla="*/ 1135 h 2094"/>
              <a:gd name="T96" fmla="*/ 783 w 877"/>
              <a:gd name="T97" fmla="*/ 1087 h 2094"/>
              <a:gd name="T98" fmla="*/ 792 w 877"/>
              <a:gd name="T99" fmla="*/ 947 h 2094"/>
              <a:gd name="T100" fmla="*/ 855 w 877"/>
              <a:gd name="T101" fmla="*/ 836 h 2094"/>
              <a:gd name="T102" fmla="*/ 868 w 877"/>
              <a:gd name="T103" fmla="*/ 704 h 2094"/>
              <a:gd name="T104" fmla="*/ 766 w 877"/>
              <a:gd name="T105" fmla="*/ 514 h 2094"/>
              <a:gd name="T106" fmla="*/ 656 w 877"/>
              <a:gd name="T107" fmla="*/ 349 h 2094"/>
              <a:gd name="T108" fmla="*/ 556 w 877"/>
              <a:gd name="T109" fmla="*/ 317 h 2094"/>
              <a:gd name="T110" fmla="*/ 527 w 877"/>
              <a:gd name="T111" fmla="*/ 265 h 2094"/>
              <a:gd name="T112" fmla="*/ 538 w 877"/>
              <a:gd name="T113" fmla="*/ 188 h 2094"/>
              <a:gd name="T114" fmla="*/ 526 w 877"/>
              <a:gd name="T115" fmla="*/ 160 h 2094"/>
              <a:gd name="T116" fmla="*/ 503 w 877"/>
              <a:gd name="T117" fmla="*/ 61 h 2094"/>
              <a:gd name="T118" fmla="*/ 439 w 877"/>
              <a:gd name="T119" fmla="*/ 9 h 2094"/>
              <a:gd name="T120" fmla="*/ 719 w 877"/>
              <a:gd name="T121" fmla="*/ 751 h 2094"/>
              <a:gd name="T122" fmla="*/ 680 w 877"/>
              <a:gd name="T123" fmla="*/ 751 h 20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877" h="2094">
                <a:moveTo>
                  <a:pt x="428" y="6"/>
                </a:moveTo>
                <a:lnTo>
                  <a:pt x="428" y="6"/>
                </a:lnTo>
                <a:lnTo>
                  <a:pt x="416" y="3"/>
                </a:lnTo>
                <a:lnTo>
                  <a:pt x="401" y="1"/>
                </a:lnTo>
                <a:lnTo>
                  <a:pt x="386" y="0"/>
                </a:lnTo>
                <a:lnTo>
                  <a:pt x="370" y="0"/>
                </a:lnTo>
                <a:lnTo>
                  <a:pt x="353" y="1"/>
                </a:lnTo>
                <a:lnTo>
                  <a:pt x="337" y="4"/>
                </a:lnTo>
                <a:lnTo>
                  <a:pt x="322" y="8"/>
                </a:lnTo>
                <a:lnTo>
                  <a:pt x="316" y="12"/>
                </a:lnTo>
                <a:lnTo>
                  <a:pt x="310" y="16"/>
                </a:lnTo>
                <a:lnTo>
                  <a:pt x="310" y="16"/>
                </a:lnTo>
                <a:lnTo>
                  <a:pt x="299" y="24"/>
                </a:lnTo>
                <a:lnTo>
                  <a:pt x="289" y="37"/>
                </a:lnTo>
                <a:lnTo>
                  <a:pt x="280" y="49"/>
                </a:lnTo>
                <a:lnTo>
                  <a:pt x="274" y="64"/>
                </a:lnTo>
                <a:lnTo>
                  <a:pt x="269" y="79"/>
                </a:lnTo>
                <a:lnTo>
                  <a:pt x="266" y="93"/>
                </a:lnTo>
                <a:lnTo>
                  <a:pt x="264" y="109"/>
                </a:lnTo>
                <a:lnTo>
                  <a:pt x="266" y="124"/>
                </a:lnTo>
                <a:lnTo>
                  <a:pt x="266" y="124"/>
                </a:lnTo>
                <a:lnTo>
                  <a:pt x="267" y="139"/>
                </a:lnTo>
                <a:lnTo>
                  <a:pt x="268" y="153"/>
                </a:lnTo>
                <a:lnTo>
                  <a:pt x="267" y="176"/>
                </a:lnTo>
                <a:lnTo>
                  <a:pt x="266" y="192"/>
                </a:lnTo>
                <a:lnTo>
                  <a:pt x="266" y="198"/>
                </a:lnTo>
                <a:lnTo>
                  <a:pt x="266" y="198"/>
                </a:lnTo>
                <a:lnTo>
                  <a:pt x="266" y="201"/>
                </a:lnTo>
                <a:lnTo>
                  <a:pt x="266" y="206"/>
                </a:lnTo>
                <a:lnTo>
                  <a:pt x="266" y="213"/>
                </a:lnTo>
                <a:lnTo>
                  <a:pt x="266" y="213"/>
                </a:lnTo>
                <a:lnTo>
                  <a:pt x="271" y="253"/>
                </a:lnTo>
                <a:lnTo>
                  <a:pt x="271" y="253"/>
                </a:lnTo>
                <a:lnTo>
                  <a:pt x="276" y="275"/>
                </a:lnTo>
                <a:lnTo>
                  <a:pt x="280" y="292"/>
                </a:lnTo>
                <a:lnTo>
                  <a:pt x="280" y="292"/>
                </a:lnTo>
                <a:lnTo>
                  <a:pt x="261" y="295"/>
                </a:lnTo>
                <a:lnTo>
                  <a:pt x="240" y="297"/>
                </a:lnTo>
                <a:lnTo>
                  <a:pt x="216" y="302"/>
                </a:lnTo>
                <a:lnTo>
                  <a:pt x="216" y="302"/>
                </a:lnTo>
                <a:lnTo>
                  <a:pt x="194" y="308"/>
                </a:lnTo>
                <a:lnTo>
                  <a:pt x="178" y="314"/>
                </a:lnTo>
                <a:lnTo>
                  <a:pt x="166" y="320"/>
                </a:lnTo>
                <a:lnTo>
                  <a:pt x="157" y="327"/>
                </a:lnTo>
                <a:lnTo>
                  <a:pt x="157" y="327"/>
                </a:lnTo>
                <a:lnTo>
                  <a:pt x="155" y="332"/>
                </a:lnTo>
                <a:lnTo>
                  <a:pt x="151" y="341"/>
                </a:lnTo>
                <a:lnTo>
                  <a:pt x="140" y="373"/>
                </a:lnTo>
                <a:lnTo>
                  <a:pt x="108" y="472"/>
                </a:lnTo>
                <a:lnTo>
                  <a:pt x="75" y="575"/>
                </a:lnTo>
                <a:lnTo>
                  <a:pt x="62" y="614"/>
                </a:lnTo>
                <a:lnTo>
                  <a:pt x="54" y="638"/>
                </a:lnTo>
                <a:lnTo>
                  <a:pt x="54" y="638"/>
                </a:lnTo>
                <a:lnTo>
                  <a:pt x="43" y="666"/>
                </a:lnTo>
                <a:lnTo>
                  <a:pt x="33" y="694"/>
                </a:lnTo>
                <a:lnTo>
                  <a:pt x="25" y="725"/>
                </a:lnTo>
                <a:lnTo>
                  <a:pt x="19" y="756"/>
                </a:lnTo>
                <a:lnTo>
                  <a:pt x="19" y="756"/>
                </a:lnTo>
                <a:lnTo>
                  <a:pt x="14" y="789"/>
                </a:lnTo>
                <a:lnTo>
                  <a:pt x="7" y="823"/>
                </a:lnTo>
                <a:lnTo>
                  <a:pt x="0" y="860"/>
                </a:lnTo>
                <a:lnTo>
                  <a:pt x="54" y="870"/>
                </a:lnTo>
                <a:lnTo>
                  <a:pt x="54" y="939"/>
                </a:lnTo>
                <a:lnTo>
                  <a:pt x="54" y="939"/>
                </a:lnTo>
                <a:lnTo>
                  <a:pt x="51" y="947"/>
                </a:lnTo>
                <a:lnTo>
                  <a:pt x="44" y="963"/>
                </a:lnTo>
                <a:lnTo>
                  <a:pt x="44" y="963"/>
                </a:lnTo>
                <a:lnTo>
                  <a:pt x="43" y="967"/>
                </a:lnTo>
                <a:lnTo>
                  <a:pt x="44" y="968"/>
                </a:lnTo>
                <a:lnTo>
                  <a:pt x="44" y="970"/>
                </a:lnTo>
                <a:lnTo>
                  <a:pt x="43" y="971"/>
                </a:lnTo>
                <a:lnTo>
                  <a:pt x="39" y="978"/>
                </a:lnTo>
                <a:lnTo>
                  <a:pt x="39" y="978"/>
                </a:lnTo>
                <a:lnTo>
                  <a:pt x="33" y="986"/>
                </a:lnTo>
                <a:lnTo>
                  <a:pt x="29" y="992"/>
                </a:lnTo>
                <a:lnTo>
                  <a:pt x="28" y="994"/>
                </a:lnTo>
                <a:lnTo>
                  <a:pt x="28" y="998"/>
                </a:lnTo>
                <a:lnTo>
                  <a:pt x="29" y="1008"/>
                </a:lnTo>
                <a:lnTo>
                  <a:pt x="29" y="1008"/>
                </a:lnTo>
                <a:lnTo>
                  <a:pt x="33" y="1019"/>
                </a:lnTo>
                <a:lnTo>
                  <a:pt x="36" y="1028"/>
                </a:lnTo>
                <a:lnTo>
                  <a:pt x="40" y="1034"/>
                </a:lnTo>
                <a:lnTo>
                  <a:pt x="44" y="1038"/>
                </a:lnTo>
                <a:lnTo>
                  <a:pt x="44" y="1038"/>
                </a:lnTo>
                <a:lnTo>
                  <a:pt x="69" y="1056"/>
                </a:lnTo>
                <a:lnTo>
                  <a:pt x="88" y="1072"/>
                </a:lnTo>
                <a:lnTo>
                  <a:pt x="152" y="2030"/>
                </a:lnTo>
                <a:lnTo>
                  <a:pt x="147" y="2035"/>
                </a:lnTo>
                <a:lnTo>
                  <a:pt x="147" y="2089"/>
                </a:lnTo>
                <a:lnTo>
                  <a:pt x="147" y="2089"/>
                </a:lnTo>
                <a:lnTo>
                  <a:pt x="147" y="2090"/>
                </a:lnTo>
                <a:lnTo>
                  <a:pt x="150" y="2092"/>
                </a:lnTo>
                <a:lnTo>
                  <a:pt x="156" y="2094"/>
                </a:lnTo>
                <a:lnTo>
                  <a:pt x="167" y="2094"/>
                </a:lnTo>
                <a:lnTo>
                  <a:pt x="167" y="2094"/>
                </a:lnTo>
                <a:lnTo>
                  <a:pt x="179" y="2093"/>
                </a:lnTo>
                <a:lnTo>
                  <a:pt x="187" y="2092"/>
                </a:lnTo>
                <a:lnTo>
                  <a:pt x="191" y="2090"/>
                </a:lnTo>
                <a:lnTo>
                  <a:pt x="192" y="2089"/>
                </a:lnTo>
                <a:lnTo>
                  <a:pt x="192" y="2089"/>
                </a:lnTo>
                <a:lnTo>
                  <a:pt x="192" y="2079"/>
                </a:lnTo>
                <a:lnTo>
                  <a:pt x="189" y="2058"/>
                </a:lnTo>
                <a:lnTo>
                  <a:pt x="187" y="2030"/>
                </a:lnTo>
                <a:lnTo>
                  <a:pt x="182" y="2030"/>
                </a:lnTo>
                <a:lnTo>
                  <a:pt x="118" y="1072"/>
                </a:lnTo>
                <a:lnTo>
                  <a:pt x="118" y="1072"/>
                </a:lnTo>
                <a:lnTo>
                  <a:pt x="118" y="1073"/>
                </a:lnTo>
                <a:lnTo>
                  <a:pt x="120" y="1073"/>
                </a:lnTo>
                <a:lnTo>
                  <a:pt x="123" y="1075"/>
                </a:lnTo>
                <a:lnTo>
                  <a:pt x="128" y="1072"/>
                </a:lnTo>
                <a:lnTo>
                  <a:pt x="128" y="1072"/>
                </a:lnTo>
                <a:lnTo>
                  <a:pt x="133" y="1068"/>
                </a:lnTo>
                <a:lnTo>
                  <a:pt x="134" y="1065"/>
                </a:lnTo>
                <a:lnTo>
                  <a:pt x="134" y="1061"/>
                </a:lnTo>
                <a:lnTo>
                  <a:pt x="133" y="1057"/>
                </a:lnTo>
                <a:lnTo>
                  <a:pt x="133" y="1057"/>
                </a:lnTo>
                <a:lnTo>
                  <a:pt x="130" y="1052"/>
                </a:lnTo>
                <a:lnTo>
                  <a:pt x="129" y="1047"/>
                </a:lnTo>
                <a:lnTo>
                  <a:pt x="128" y="1042"/>
                </a:lnTo>
                <a:lnTo>
                  <a:pt x="128" y="1042"/>
                </a:lnTo>
                <a:lnTo>
                  <a:pt x="131" y="1025"/>
                </a:lnTo>
                <a:lnTo>
                  <a:pt x="136" y="1010"/>
                </a:lnTo>
                <a:lnTo>
                  <a:pt x="139" y="1003"/>
                </a:lnTo>
                <a:lnTo>
                  <a:pt x="142" y="998"/>
                </a:lnTo>
                <a:lnTo>
                  <a:pt x="142" y="998"/>
                </a:lnTo>
                <a:lnTo>
                  <a:pt x="149" y="989"/>
                </a:lnTo>
                <a:lnTo>
                  <a:pt x="151" y="983"/>
                </a:lnTo>
                <a:lnTo>
                  <a:pt x="152" y="976"/>
                </a:lnTo>
                <a:lnTo>
                  <a:pt x="152" y="968"/>
                </a:lnTo>
                <a:lnTo>
                  <a:pt x="152" y="968"/>
                </a:lnTo>
                <a:lnTo>
                  <a:pt x="150" y="957"/>
                </a:lnTo>
                <a:lnTo>
                  <a:pt x="145" y="945"/>
                </a:lnTo>
                <a:lnTo>
                  <a:pt x="141" y="935"/>
                </a:lnTo>
                <a:lnTo>
                  <a:pt x="138" y="929"/>
                </a:lnTo>
                <a:lnTo>
                  <a:pt x="138" y="929"/>
                </a:lnTo>
                <a:lnTo>
                  <a:pt x="136" y="922"/>
                </a:lnTo>
                <a:lnTo>
                  <a:pt x="134" y="908"/>
                </a:lnTo>
                <a:lnTo>
                  <a:pt x="133" y="889"/>
                </a:lnTo>
                <a:lnTo>
                  <a:pt x="152" y="884"/>
                </a:lnTo>
                <a:lnTo>
                  <a:pt x="187" y="687"/>
                </a:lnTo>
                <a:lnTo>
                  <a:pt x="187" y="687"/>
                </a:lnTo>
                <a:lnTo>
                  <a:pt x="211" y="751"/>
                </a:lnTo>
                <a:lnTo>
                  <a:pt x="236" y="815"/>
                </a:lnTo>
                <a:lnTo>
                  <a:pt x="236" y="815"/>
                </a:lnTo>
                <a:lnTo>
                  <a:pt x="229" y="971"/>
                </a:lnTo>
                <a:lnTo>
                  <a:pt x="221" y="1126"/>
                </a:lnTo>
                <a:lnTo>
                  <a:pt x="251" y="1141"/>
                </a:lnTo>
                <a:lnTo>
                  <a:pt x="251" y="1141"/>
                </a:lnTo>
                <a:lnTo>
                  <a:pt x="258" y="1147"/>
                </a:lnTo>
                <a:lnTo>
                  <a:pt x="263" y="1152"/>
                </a:lnTo>
                <a:lnTo>
                  <a:pt x="266" y="1156"/>
                </a:lnTo>
                <a:lnTo>
                  <a:pt x="285" y="1433"/>
                </a:lnTo>
                <a:lnTo>
                  <a:pt x="285" y="1433"/>
                </a:lnTo>
                <a:lnTo>
                  <a:pt x="296" y="1555"/>
                </a:lnTo>
                <a:lnTo>
                  <a:pt x="310" y="1689"/>
                </a:lnTo>
                <a:lnTo>
                  <a:pt x="310" y="1689"/>
                </a:lnTo>
                <a:lnTo>
                  <a:pt x="312" y="1716"/>
                </a:lnTo>
                <a:lnTo>
                  <a:pt x="316" y="1735"/>
                </a:lnTo>
                <a:lnTo>
                  <a:pt x="319" y="1748"/>
                </a:lnTo>
                <a:lnTo>
                  <a:pt x="321" y="1753"/>
                </a:lnTo>
                <a:lnTo>
                  <a:pt x="325" y="1758"/>
                </a:lnTo>
                <a:lnTo>
                  <a:pt x="325" y="1758"/>
                </a:lnTo>
                <a:lnTo>
                  <a:pt x="330" y="1763"/>
                </a:lnTo>
                <a:lnTo>
                  <a:pt x="336" y="1768"/>
                </a:lnTo>
                <a:lnTo>
                  <a:pt x="352" y="1776"/>
                </a:lnTo>
                <a:lnTo>
                  <a:pt x="367" y="1781"/>
                </a:lnTo>
                <a:lnTo>
                  <a:pt x="374" y="1783"/>
                </a:lnTo>
                <a:lnTo>
                  <a:pt x="374" y="1783"/>
                </a:lnTo>
                <a:lnTo>
                  <a:pt x="377" y="1787"/>
                </a:lnTo>
                <a:lnTo>
                  <a:pt x="383" y="1795"/>
                </a:lnTo>
                <a:lnTo>
                  <a:pt x="399" y="1824"/>
                </a:lnTo>
                <a:lnTo>
                  <a:pt x="415" y="1856"/>
                </a:lnTo>
                <a:lnTo>
                  <a:pt x="421" y="1868"/>
                </a:lnTo>
                <a:lnTo>
                  <a:pt x="423" y="1877"/>
                </a:lnTo>
                <a:lnTo>
                  <a:pt x="423" y="1877"/>
                </a:lnTo>
                <a:lnTo>
                  <a:pt x="425" y="1889"/>
                </a:lnTo>
                <a:lnTo>
                  <a:pt x="423" y="1900"/>
                </a:lnTo>
                <a:lnTo>
                  <a:pt x="423" y="1910"/>
                </a:lnTo>
                <a:lnTo>
                  <a:pt x="423" y="1916"/>
                </a:lnTo>
                <a:lnTo>
                  <a:pt x="423" y="1916"/>
                </a:lnTo>
                <a:lnTo>
                  <a:pt x="422" y="1920"/>
                </a:lnTo>
                <a:lnTo>
                  <a:pt x="418" y="1926"/>
                </a:lnTo>
                <a:lnTo>
                  <a:pt x="406" y="1942"/>
                </a:lnTo>
                <a:lnTo>
                  <a:pt x="384" y="1971"/>
                </a:lnTo>
                <a:lnTo>
                  <a:pt x="384" y="1971"/>
                </a:lnTo>
                <a:lnTo>
                  <a:pt x="378" y="1977"/>
                </a:lnTo>
                <a:lnTo>
                  <a:pt x="369" y="1984"/>
                </a:lnTo>
                <a:lnTo>
                  <a:pt x="354" y="1995"/>
                </a:lnTo>
                <a:lnTo>
                  <a:pt x="354" y="1995"/>
                </a:lnTo>
                <a:lnTo>
                  <a:pt x="342" y="2004"/>
                </a:lnTo>
                <a:lnTo>
                  <a:pt x="330" y="2010"/>
                </a:lnTo>
                <a:lnTo>
                  <a:pt x="330" y="2010"/>
                </a:lnTo>
                <a:lnTo>
                  <a:pt x="327" y="2013"/>
                </a:lnTo>
                <a:lnTo>
                  <a:pt x="326" y="2015"/>
                </a:lnTo>
                <a:lnTo>
                  <a:pt x="326" y="2018"/>
                </a:lnTo>
                <a:lnTo>
                  <a:pt x="325" y="2020"/>
                </a:lnTo>
                <a:lnTo>
                  <a:pt x="325" y="2020"/>
                </a:lnTo>
                <a:lnTo>
                  <a:pt x="319" y="2024"/>
                </a:lnTo>
                <a:lnTo>
                  <a:pt x="315" y="2027"/>
                </a:lnTo>
                <a:lnTo>
                  <a:pt x="311" y="2032"/>
                </a:lnTo>
                <a:lnTo>
                  <a:pt x="308" y="2037"/>
                </a:lnTo>
                <a:lnTo>
                  <a:pt x="306" y="2042"/>
                </a:lnTo>
                <a:lnTo>
                  <a:pt x="308" y="2046"/>
                </a:lnTo>
                <a:lnTo>
                  <a:pt x="309" y="2048"/>
                </a:lnTo>
                <a:lnTo>
                  <a:pt x="311" y="2052"/>
                </a:lnTo>
                <a:lnTo>
                  <a:pt x="315" y="2055"/>
                </a:lnTo>
                <a:lnTo>
                  <a:pt x="315" y="2055"/>
                </a:lnTo>
                <a:lnTo>
                  <a:pt x="324" y="2060"/>
                </a:lnTo>
                <a:lnTo>
                  <a:pt x="331" y="2064"/>
                </a:lnTo>
                <a:lnTo>
                  <a:pt x="338" y="2067"/>
                </a:lnTo>
                <a:lnTo>
                  <a:pt x="346" y="2069"/>
                </a:lnTo>
                <a:lnTo>
                  <a:pt x="353" y="2069"/>
                </a:lnTo>
                <a:lnTo>
                  <a:pt x="361" y="2071"/>
                </a:lnTo>
                <a:lnTo>
                  <a:pt x="374" y="2069"/>
                </a:lnTo>
                <a:lnTo>
                  <a:pt x="374" y="2069"/>
                </a:lnTo>
                <a:lnTo>
                  <a:pt x="390" y="2067"/>
                </a:lnTo>
                <a:lnTo>
                  <a:pt x="410" y="2064"/>
                </a:lnTo>
                <a:lnTo>
                  <a:pt x="420" y="2062"/>
                </a:lnTo>
                <a:lnTo>
                  <a:pt x="430" y="2060"/>
                </a:lnTo>
                <a:lnTo>
                  <a:pt x="439" y="2055"/>
                </a:lnTo>
                <a:lnTo>
                  <a:pt x="448" y="2050"/>
                </a:lnTo>
                <a:lnTo>
                  <a:pt x="448" y="2050"/>
                </a:lnTo>
                <a:lnTo>
                  <a:pt x="458" y="2043"/>
                </a:lnTo>
                <a:lnTo>
                  <a:pt x="473" y="2035"/>
                </a:lnTo>
                <a:lnTo>
                  <a:pt x="506" y="2018"/>
                </a:lnTo>
                <a:lnTo>
                  <a:pt x="522" y="2009"/>
                </a:lnTo>
                <a:lnTo>
                  <a:pt x="537" y="2000"/>
                </a:lnTo>
                <a:lnTo>
                  <a:pt x="547" y="1992"/>
                </a:lnTo>
                <a:lnTo>
                  <a:pt x="550" y="1989"/>
                </a:lnTo>
                <a:lnTo>
                  <a:pt x="552" y="1985"/>
                </a:lnTo>
                <a:lnTo>
                  <a:pt x="552" y="1985"/>
                </a:lnTo>
                <a:lnTo>
                  <a:pt x="553" y="1979"/>
                </a:lnTo>
                <a:lnTo>
                  <a:pt x="552" y="1974"/>
                </a:lnTo>
                <a:lnTo>
                  <a:pt x="549" y="1969"/>
                </a:lnTo>
                <a:lnTo>
                  <a:pt x="547" y="1964"/>
                </a:lnTo>
                <a:lnTo>
                  <a:pt x="539" y="1958"/>
                </a:lnTo>
                <a:lnTo>
                  <a:pt x="537" y="1956"/>
                </a:lnTo>
                <a:lnTo>
                  <a:pt x="537" y="1956"/>
                </a:lnTo>
                <a:lnTo>
                  <a:pt x="534" y="1953"/>
                </a:lnTo>
                <a:lnTo>
                  <a:pt x="529" y="1945"/>
                </a:lnTo>
                <a:lnTo>
                  <a:pt x="523" y="1930"/>
                </a:lnTo>
                <a:lnTo>
                  <a:pt x="519" y="1921"/>
                </a:lnTo>
                <a:lnTo>
                  <a:pt x="517" y="1911"/>
                </a:lnTo>
                <a:lnTo>
                  <a:pt x="517" y="1911"/>
                </a:lnTo>
                <a:lnTo>
                  <a:pt x="508" y="1882"/>
                </a:lnTo>
                <a:lnTo>
                  <a:pt x="499" y="1842"/>
                </a:lnTo>
                <a:lnTo>
                  <a:pt x="489" y="1809"/>
                </a:lnTo>
                <a:lnTo>
                  <a:pt x="487" y="1798"/>
                </a:lnTo>
                <a:lnTo>
                  <a:pt x="487" y="1794"/>
                </a:lnTo>
                <a:lnTo>
                  <a:pt x="487" y="1793"/>
                </a:lnTo>
                <a:lnTo>
                  <a:pt x="502" y="1783"/>
                </a:lnTo>
                <a:lnTo>
                  <a:pt x="502" y="1783"/>
                </a:lnTo>
                <a:lnTo>
                  <a:pt x="501" y="1625"/>
                </a:lnTo>
                <a:lnTo>
                  <a:pt x="499" y="1516"/>
                </a:lnTo>
                <a:lnTo>
                  <a:pt x="499" y="1481"/>
                </a:lnTo>
                <a:lnTo>
                  <a:pt x="497" y="1467"/>
                </a:lnTo>
                <a:lnTo>
                  <a:pt x="497" y="1467"/>
                </a:lnTo>
                <a:lnTo>
                  <a:pt x="497" y="1458"/>
                </a:lnTo>
                <a:lnTo>
                  <a:pt x="501" y="1435"/>
                </a:lnTo>
                <a:lnTo>
                  <a:pt x="512" y="1366"/>
                </a:lnTo>
                <a:lnTo>
                  <a:pt x="519" y="1331"/>
                </a:lnTo>
                <a:lnTo>
                  <a:pt x="526" y="1302"/>
                </a:lnTo>
                <a:lnTo>
                  <a:pt x="529" y="1291"/>
                </a:lnTo>
                <a:lnTo>
                  <a:pt x="532" y="1282"/>
                </a:lnTo>
                <a:lnTo>
                  <a:pt x="534" y="1278"/>
                </a:lnTo>
                <a:lnTo>
                  <a:pt x="535" y="1278"/>
                </a:lnTo>
                <a:lnTo>
                  <a:pt x="537" y="1279"/>
                </a:lnTo>
                <a:lnTo>
                  <a:pt x="537" y="1279"/>
                </a:lnTo>
                <a:lnTo>
                  <a:pt x="543" y="1292"/>
                </a:lnTo>
                <a:lnTo>
                  <a:pt x="552" y="1313"/>
                </a:lnTo>
                <a:lnTo>
                  <a:pt x="574" y="1371"/>
                </a:lnTo>
                <a:lnTo>
                  <a:pt x="595" y="1430"/>
                </a:lnTo>
                <a:lnTo>
                  <a:pt x="602" y="1452"/>
                </a:lnTo>
                <a:lnTo>
                  <a:pt x="606" y="1467"/>
                </a:lnTo>
                <a:lnTo>
                  <a:pt x="606" y="1467"/>
                </a:lnTo>
                <a:lnTo>
                  <a:pt x="619" y="1526"/>
                </a:lnTo>
                <a:lnTo>
                  <a:pt x="644" y="1632"/>
                </a:lnTo>
                <a:lnTo>
                  <a:pt x="669" y="1734"/>
                </a:lnTo>
                <a:lnTo>
                  <a:pt x="680" y="1778"/>
                </a:lnTo>
                <a:lnTo>
                  <a:pt x="680" y="1778"/>
                </a:lnTo>
                <a:lnTo>
                  <a:pt x="683" y="1778"/>
                </a:lnTo>
                <a:lnTo>
                  <a:pt x="691" y="1779"/>
                </a:lnTo>
                <a:lnTo>
                  <a:pt x="697" y="1782"/>
                </a:lnTo>
                <a:lnTo>
                  <a:pt x="699" y="1783"/>
                </a:lnTo>
                <a:lnTo>
                  <a:pt x="699" y="1783"/>
                </a:lnTo>
                <a:lnTo>
                  <a:pt x="699" y="1798"/>
                </a:lnTo>
                <a:lnTo>
                  <a:pt x="699" y="1829"/>
                </a:lnTo>
                <a:lnTo>
                  <a:pt x="699" y="1877"/>
                </a:lnTo>
                <a:lnTo>
                  <a:pt x="699" y="1877"/>
                </a:lnTo>
                <a:lnTo>
                  <a:pt x="699" y="1881"/>
                </a:lnTo>
                <a:lnTo>
                  <a:pt x="699" y="1887"/>
                </a:lnTo>
                <a:lnTo>
                  <a:pt x="701" y="1894"/>
                </a:lnTo>
                <a:lnTo>
                  <a:pt x="699" y="1902"/>
                </a:lnTo>
                <a:lnTo>
                  <a:pt x="699" y="1902"/>
                </a:lnTo>
                <a:lnTo>
                  <a:pt x="699" y="1905"/>
                </a:lnTo>
                <a:lnTo>
                  <a:pt x="701" y="1906"/>
                </a:lnTo>
                <a:lnTo>
                  <a:pt x="701" y="1908"/>
                </a:lnTo>
                <a:lnTo>
                  <a:pt x="699" y="1911"/>
                </a:lnTo>
                <a:lnTo>
                  <a:pt x="699" y="1911"/>
                </a:lnTo>
                <a:lnTo>
                  <a:pt x="694" y="1918"/>
                </a:lnTo>
                <a:lnTo>
                  <a:pt x="688" y="1924"/>
                </a:lnTo>
                <a:lnTo>
                  <a:pt x="685" y="1930"/>
                </a:lnTo>
                <a:lnTo>
                  <a:pt x="685" y="1934"/>
                </a:lnTo>
                <a:lnTo>
                  <a:pt x="685" y="1936"/>
                </a:lnTo>
                <a:lnTo>
                  <a:pt x="685" y="1936"/>
                </a:lnTo>
                <a:lnTo>
                  <a:pt x="693" y="1957"/>
                </a:lnTo>
                <a:lnTo>
                  <a:pt x="701" y="1972"/>
                </a:lnTo>
                <a:lnTo>
                  <a:pt x="709" y="1985"/>
                </a:lnTo>
                <a:lnTo>
                  <a:pt x="709" y="1985"/>
                </a:lnTo>
                <a:lnTo>
                  <a:pt x="723" y="2006"/>
                </a:lnTo>
                <a:lnTo>
                  <a:pt x="731" y="2020"/>
                </a:lnTo>
                <a:lnTo>
                  <a:pt x="741" y="2035"/>
                </a:lnTo>
                <a:lnTo>
                  <a:pt x="754" y="2048"/>
                </a:lnTo>
                <a:lnTo>
                  <a:pt x="760" y="2055"/>
                </a:lnTo>
                <a:lnTo>
                  <a:pt x="766" y="2060"/>
                </a:lnTo>
                <a:lnTo>
                  <a:pt x="772" y="2064"/>
                </a:lnTo>
                <a:lnTo>
                  <a:pt x="779" y="2067"/>
                </a:lnTo>
                <a:lnTo>
                  <a:pt x="786" y="2069"/>
                </a:lnTo>
                <a:lnTo>
                  <a:pt x="793" y="2069"/>
                </a:lnTo>
                <a:lnTo>
                  <a:pt x="793" y="2069"/>
                </a:lnTo>
                <a:lnTo>
                  <a:pt x="808" y="2068"/>
                </a:lnTo>
                <a:lnTo>
                  <a:pt x="821" y="2064"/>
                </a:lnTo>
                <a:lnTo>
                  <a:pt x="835" y="2060"/>
                </a:lnTo>
                <a:lnTo>
                  <a:pt x="847" y="2055"/>
                </a:lnTo>
                <a:lnTo>
                  <a:pt x="857" y="2047"/>
                </a:lnTo>
                <a:lnTo>
                  <a:pt x="866" y="2041"/>
                </a:lnTo>
                <a:lnTo>
                  <a:pt x="871" y="2032"/>
                </a:lnTo>
                <a:lnTo>
                  <a:pt x="872" y="2029"/>
                </a:lnTo>
                <a:lnTo>
                  <a:pt x="872" y="2025"/>
                </a:lnTo>
                <a:lnTo>
                  <a:pt x="872" y="2025"/>
                </a:lnTo>
                <a:lnTo>
                  <a:pt x="871" y="2011"/>
                </a:lnTo>
                <a:lnTo>
                  <a:pt x="868" y="2003"/>
                </a:lnTo>
                <a:lnTo>
                  <a:pt x="863" y="1997"/>
                </a:lnTo>
                <a:lnTo>
                  <a:pt x="857" y="1990"/>
                </a:lnTo>
                <a:lnTo>
                  <a:pt x="857" y="1990"/>
                </a:lnTo>
                <a:lnTo>
                  <a:pt x="850" y="1983"/>
                </a:lnTo>
                <a:lnTo>
                  <a:pt x="844" y="1976"/>
                </a:lnTo>
                <a:lnTo>
                  <a:pt x="837" y="1968"/>
                </a:lnTo>
                <a:lnTo>
                  <a:pt x="828" y="1961"/>
                </a:lnTo>
                <a:lnTo>
                  <a:pt x="828" y="1961"/>
                </a:lnTo>
                <a:lnTo>
                  <a:pt x="815" y="1952"/>
                </a:lnTo>
                <a:lnTo>
                  <a:pt x="802" y="1942"/>
                </a:lnTo>
                <a:lnTo>
                  <a:pt x="795" y="1936"/>
                </a:lnTo>
                <a:lnTo>
                  <a:pt x="791" y="1930"/>
                </a:lnTo>
                <a:lnTo>
                  <a:pt x="786" y="1923"/>
                </a:lnTo>
                <a:lnTo>
                  <a:pt x="783" y="1916"/>
                </a:lnTo>
                <a:lnTo>
                  <a:pt x="783" y="1916"/>
                </a:lnTo>
                <a:lnTo>
                  <a:pt x="782" y="1909"/>
                </a:lnTo>
                <a:lnTo>
                  <a:pt x="781" y="1902"/>
                </a:lnTo>
                <a:lnTo>
                  <a:pt x="779" y="1883"/>
                </a:lnTo>
                <a:lnTo>
                  <a:pt x="779" y="1865"/>
                </a:lnTo>
                <a:lnTo>
                  <a:pt x="778" y="1847"/>
                </a:lnTo>
                <a:lnTo>
                  <a:pt x="778" y="1847"/>
                </a:lnTo>
                <a:lnTo>
                  <a:pt x="778" y="1839"/>
                </a:lnTo>
                <a:lnTo>
                  <a:pt x="778" y="1830"/>
                </a:lnTo>
                <a:lnTo>
                  <a:pt x="779" y="1810"/>
                </a:lnTo>
                <a:lnTo>
                  <a:pt x="783" y="1788"/>
                </a:lnTo>
                <a:lnTo>
                  <a:pt x="783" y="1788"/>
                </a:lnTo>
                <a:lnTo>
                  <a:pt x="791" y="1786"/>
                </a:lnTo>
                <a:lnTo>
                  <a:pt x="807" y="1779"/>
                </a:lnTo>
                <a:lnTo>
                  <a:pt x="815" y="1776"/>
                </a:lnTo>
                <a:lnTo>
                  <a:pt x="824" y="1772"/>
                </a:lnTo>
                <a:lnTo>
                  <a:pt x="830" y="1767"/>
                </a:lnTo>
                <a:lnTo>
                  <a:pt x="831" y="1766"/>
                </a:lnTo>
                <a:lnTo>
                  <a:pt x="832" y="1763"/>
                </a:lnTo>
                <a:lnTo>
                  <a:pt x="832" y="1763"/>
                </a:lnTo>
                <a:lnTo>
                  <a:pt x="836" y="1728"/>
                </a:lnTo>
                <a:lnTo>
                  <a:pt x="837" y="1695"/>
                </a:lnTo>
                <a:lnTo>
                  <a:pt x="840" y="1656"/>
                </a:lnTo>
                <a:lnTo>
                  <a:pt x="840" y="1615"/>
                </a:lnTo>
                <a:lnTo>
                  <a:pt x="840" y="1576"/>
                </a:lnTo>
                <a:lnTo>
                  <a:pt x="837" y="1540"/>
                </a:lnTo>
                <a:lnTo>
                  <a:pt x="835" y="1524"/>
                </a:lnTo>
                <a:lnTo>
                  <a:pt x="832" y="1512"/>
                </a:lnTo>
                <a:lnTo>
                  <a:pt x="832" y="1512"/>
                </a:lnTo>
                <a:lnTo>
                  <a:pt x="798" y="1366"/>
                </a:lnTo>
                <a:lnTo>
                  <a:pt x="781" y="1291"/>
                </a:lnTo>
                <a:lnTo>
                  <a:pt x="776" y="1265"/>
                </a:lnTo>
                <a:lnTo>
                  <a:pt x="773" y="1250"/>
                </a:lnTo>
                <a:lnTo>
                  <a:pt x="773" y="1250"/>
                </a:lnTo>
                <a:lnTo>
                  <a:pt x="772" y="1223"/>
                </a:lnTo>
                <a:lnTo>
                  <a:pt x="772" y="1182"/>
                </a:lnTo>
                <a:lnTo>
                  <a:pt x="771" y="1146"/>
                </a:lnTo>
                <a:lnTo>
                  <a:pt x="770" y="1135"/>
                </a:lnTo>
                <a:lnTo>
                  <a:pt x="768" y="1131"/>
                </a:lnTo>
                <a:lnTo>
                  <a:pt x="798" y="1117"/>
                </a:lnTo>
                <a:lnTo>
                  <a:pt x="798" y="1117"/>
                </a:lnTo>
                <a:lnTo>
                  <a:pt x="797" y="1115"/>
                </a:lnTo>
                <a:lnTo>
                  <a:pt x="793" y="1110"/>
                </a:lnTo>
                <a:lnTo>
                  <a:pt x="788" y="1100"/>
                </a:lnTo>
                <a:lnTo>
                  <a:pt x="783" y="1087"/>
                </a:lnTo>
                <a:lnTo>
                  <a:pt x="783" y="1087"/>
                </a:lnTo>
                <a:lnTo>
                  <a:pt x="770" y="1038"/>
                </a:lnTo>
                <a:lnTo>
                  <a:pt x="759" y="998"/>
                </a:lnTo>
                <a:lnTo>
                  <a:pt x="759" y="998"/>
                </a:lnTo>
                <a:lnTo>
                  <a:pt x="744" y="929"/>
                </a:lnTo>
                <a:lnTo>
                  <a:pt x="763" y="904"/>
                </a:lnTo>
                <a:lnTo>
                  <a:pt x="763" y="904"/>
                </a:lnTo>
                <a:lnTo>
                  <a:pt x="779" y="930"/>
                </a:lnTo>
                <a:lnTo>
                  <a:pt x="792" y="947"/>
                </a:lnTo>
                <a:lnTo>
                  <a:pt x="795" y="952"/>
                </a:lnTo>
                <a:lnTo>
                  <a:pt x="797" y="954"/>
                </a:lnTo>
                <a:lnTo>
                  <a:pt x="798" y="954"/>
                </a:lnTo>
                <a:lnTo>
                  <a:pt x="798" y="954"/>
                </a:lnTo>
                <a:lnTo>
                  <a:pt x="813" y="928"/>
                </a:lnTo>
                <a:lnTo>
                  <a:pt x="825" y="901"/>
                </a:lnTo>
                <a:lnTo>
                  <a:pt x="841" y="870"/>
                </a:lnTo>
                <a:lnTo>
                  <a:pt x="855" y="836"/>
                </a:lnTo>
                <a:lnTo>
                  <a:pt x="867" y="804"/>
                </a:lnTo>
                <a:lnTo>
                  <a:pt x="872" y="789"/>
                </a:lnTo>
                <a:lnTo>
                  <a:pt x="876" y="777"/>
                </a:lnTo>
                <a:lnTo>
                  <a:pt x="877" y="765"/>
                </a:lnTo>
                <a:lnTo>
                  <a:pt x="877" y="756"/>
                </a:lnTo>
                <a:lnTo>
                  <a:pt x="877" y="756"/>
                </a:lnTo>
                <a:lnTo>
                  <a:pt x="871" y="713"/>
                </a:lnTo>
                <a:lnTo>
                  <a:pt x="868" y="704"/>
                </a:lnTo>
                <a:lnTo>
                  <a:pt x="867" y="702"/>
                </a:lnTo>
                <a:lnTo>
                  <a:pt x="867" y="702"/>
                </a:lnTo>
                <a:lnTo>
                  <a:pt x="860" y="691"/>
                </a:lnTo>
                <a:lnTo>
                  <a:pt x="841" y="661"/>
                </a:lnTo>
                <a:lnTo>
                  <a:pt x="818" y="618"/>
                </a:lnTo>
                <a:lnTo>
                  <a:pt x="793" y="569"/>
                </a:lnTo>
                <a:lnTo>
                  <a:pt x="793" y="569"/>
                </a:lnTo>
                <a:lnTo>
                  <a:pt x="766" y="514"/>
                </a:lnTo>
                <a:lnTo>
                  <a:pt x="736" y="461"/>
                </a:lnTo>
                <a:lnTo>
                  <a:pt x="708" y="414"/>
                </a:lnTo>
                <a:lnTo>
                  <a:pt x="696" y="396"/>
                </a:lnTo>
                <a:lnTo>
                  <a:pt x="685" y="381"/>
                </a:lnTo>
                <a:lnTo>
                  <a:pt x="685" y="381"/>
                </a:lnTo>
                <a:lnTo>
                  <a:pt x="670" y="362"/>
                </a:lnTo>
                <a:lnTo>
                  <a:pt x="661" y="351"/>
                </a:lnTo>
                <a:lnTo>
                  <a:pt x="656" y="349"/>
                </a:lnTo>
                <a:lnTo>
                  <a:pt x="653" y="346"/>
                </a:lnTo>
                <a:lnTo>
                  <a:pt x="640" y="341"/>
                </a:lnTo>
                <a:lnTo>
                  <a:pt x="640" y="341"/>
                </a:lnTo>
                <a:lnTo>
                  <a:pt x="621" y="336"/>
                </a:lnTo>
                <a:lnTo>
                  <a:pt x="596" y="330"/>
                </a:lnTo>
                <a:lnTo>
                  <a:pt x="572" y="323"/>
                </a:lnTo>
                <a:lnTo>
                  <a:pt x="563" y="320"/>
                </a:lnTo>
                <a:lnTo>
                  <a:pt x="556" y="317"/>
                </a:lnTo>
                <a:lnTo>
                  <a:pt x="556" y="317"/>
                </a:lnTo>
                <a:lnTo>
                  <a:pt x="544" y="309"/>
                </a:lnTo>
                <a:lnTo>
                  <a:pt x="529" y="302"/>
                </a:lnTo>
                <a:lnTo>
                  <a:pt x="517" y="296"/>
                </a:lnTo>
                <a:lnTo>
                  <a:pt x="512" y="292"/>
                </a:lnTo>
                <a:lnTo>
                  <a:pt x="512" y="292"/>
                </a:lnTo>
                <a:lnTo>
                  <a:pt x="516" y="283"/>
                </a:lnTo>
                <a:lnTo>
                  <a:pt x="527" y="265"/>
                </a:lnTo>
                <a:lnTo>
                  <a:pt x="532" y="254"/>
                </a:lnTo>
                <a:lnTo>
                  <a:pt x="537" y="243"/>
                </a:lnTo>
                <a:lnTo>
                  <a:pt x="540" y="233"/>
                </a:lnTo>
                <a:lnTo>
                  <a:pt x="542" y="223"/>
                </a:lnTo>
                <a:lnTo>
                  <a:pt x="542" y="223"/>
                </a:lnTo>
                <a:lnTo>
                  <a:pt x="542" y="197"/>
                </a:lnTo>
                <a:lnTo>
                  <a:pt x="539" y="190"/>
                </a:lnTo>
                <a:lnTo>
                  <a:pt x="538" y="188"/>
                </a:lnTo>
                <a:lnTo>
                  <a:pt x="537" y="188"/>
                </a:lnTo>
                <a:lnTo>
                  <a:pt x="537" y="188"/>
                </a:lnTo>
                <a:lnTo>
                  <a:pt x="532" y="188"/>
                </a:lnTo>
                <a:lnTo>
                  <a:pt x="528" y="186"/>
                </a:lnTo>
                <a:lnTo>
                  <a:pt x="522" y="183"/>
                </a:lnTo>
                <a:lnTo>
                  <a:pt x="522" y="183"/>
                </a:lnTo>
                <a:lnTo>
                  <a:pt x="523" y="177"/>
                </a:lnTo>
                <a:lnTo>
                  <a:pt x="526" y="160"/>
                </a:lnTo>
                <a:lnTo>
                  <a:pt x="527" y="149"/>
                </a:lnTo>
                <a:lnTo>
                  <a:pt x="527" y="138"/>
                </a:lnTo>
                <a:lnTo>
                  <a:pt x="524" y="125"/>
                </a:lnTo>
                <a:lnTo>
                  <a:pt x="522" y="114"/>
                </a:lnTo>
                <a:lnTo>
                  <a:pt x="522" y="114"/>
                </a:lnTo>
                <a:lnTo>
                  <a:pt x="515" y="95"/>
                </a:lnTo>
                <a:lnTo>
                  <a:pt x="510" y="76"/>
                </a:lnTo>
                <a:lnTo>
                  <a:pt x="503" y="61"/>
                </a:lnTo>
                <a:lnTo>
                  <a:pt x="501" y="55"/>
                </a:lnTo>
                <a:lnTo>
                  <a:pt x="497" y="50"/>
                </a:lnTo>
                <a:lnTo>
                  <a:pt x="497" y="50"/>
                </a:lnTo>
                <a:lnTo>
                  <a:pt x="486" y="39"/>
                </a:lnTo>
                <a:lnTo>
                  <a:pt x="470" y="25"/>
                </a:lnTo>
                <a:lnTo>
                  <a:pt x="460" y="19"/>
                </a:lnTo>
                <a:lnTo>
                  <a:pt x="450" y="14"/>
                </a:lnTo>
                <a:lnTo>
                  <a:pt x="439" y="9"/>
                </a:lnTo>
                <a:lnTo>
                  <a:pt x="428" y="6"/>
                </a:lnTo>
                <a:lnTo>
                  <a:pt x="428" y="6"/>
                </a:lnTo>
                <a:close/>
                <a:moveTo>
                  <a:pt x="675" y="648"/>
                </a:moveTo>
                <a:lnTo>
                  <a:pt x="675" y="648"/>
                </a:lnTo>
                <a:lnTo>
                  <a:pt x="703" y="683"/>
                </a:lnTo>
                <a:lnTo>
                  <a:pt x="729" y="717"/>
                </a:lnTo>
                <a:lnTo>
                  <a:pt x="729" y="717"/>
                </a:lnTo>
                <a:lnTo>
                  <a:pt x="719" y="751"/>
                </a:lnTo>
                <a:lnTo>
                  <a:pt x="719" y="751"/>
                </a:lnTo>
                <a:lnTo>
                  <a:pt x="699" y="820"/>
                </a:lnTo>
                <a:lnTo>
                  <a:pt x="699" y="820"/>
                </a:lnTo>
                <a:lnTo>
                  <a:pt x="690" y="789"/>
                </a:lnTo>
                <a:lnTo>
                  <a:pt x="682" y="767"/>
                </a:lnTo>
                <a:lnTo>
                  <a:pt x="680" y="757"/>
                </a:lnTo>
                <a:lnTo>
                  <a:pt x="680" y="751"/>
                </a:lnTo>
                <a:lnTo>
                  <a:pt x="680" y="751"/>
                </a:lnTo>
                <a:lnTo>
                  <a:pt x="678" y="730"/>
                </a:lnTo>
                <a:lnTo>
                  <a:pt x="676" y="693"/>
                </a:lnTo>
                <a:lnTo>
                  <a:pt x="675" y="661"/>
                </a:lnTo>
                <a:lnTo>
                  <a:pt x="673" y="650"/>
                </a:lnTo>
                <a:lnTo>
                  <a:pt x="675" y="648"/>
                </a:lnTo>
                <a:lnTo>
                  <a:pt x="675" y="648"/>
                </a:lnTo>
                <a:lnTo>
                  <a:pt x="675" y="64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11">
            <a:extLst>
              <a:ext uri="{FF2B5EF4-FFF2-40B4-BE49-F238E27FC236}">
                <a16:creationId xmlns:a16="http://schemas.microsoft.com/office/drawing/2014/main" id="{7F70785E-AF46-3D0E-52C4-8206CF096BFF}"/>
              </a:ext>
            </a:extLst>
          </p:cNvPr>
          <p:cNvSpPr>
            <a:spLocks noEditPoints="1"/>
          </p:cNvSpPr>
          <p:nvPr/>
        </p:nvSpPr>
        <p:spPr bwMode="auto">
          <a:xfrm>
            <a:off x="7230434" y="3830259"/>
            <a:ext cx="1073380" cy="2584240"/>
          </a:xfrm>
          <a:custGeom>
            <a:avLst/>
            <a:gdLst>
              <a:gd name="T0" fmla="*/ 616 w 898"/>
              <a:gd name="T1" fmla="*/ 885 h 2162"/>
              <a:gd name="T2" fmla="*/ 647 w 898"/>
              <a:gd name="T3" fmla="*/ 901 h 2162"/>
              <a:gd name="T4" fmla="*/ 523 w 898"/>
              <a:gd name="T5" fmla="*/ 1161 h 2162"/>
              <a:gd name="T6" fmla="*/ 613 w 898"/>
              <a:gd name="T7" fmla="*/ 1011 h 2162"/>
              <a:gd name="T8" fmla="*/ 631 w 898"/>
              <a:gd name="T9" fmla="*/ 1038 h 2162"/>
              <a:gd name="T10" fmla="*/ 640 w 898"/>
              <a:gd name="T11" fmla="*/ 1051 h 2162"/>
              <a:gd name="T12" fmla="*/ 652 w 898"/>
              <a:gd name="T13" fmla="*/ 1058 h 2162"/>
              <a:gd name="T14" fmla="*/ 650 w 898"/>
              <a:gd name="T15" fmla="*/ 1788 h 2162"/>
              <a:gd name="T16" fmla="*/ 685 w 898"/>
              <a:gd name="T17" fmla="*/ 2154 h 2162"/>
              <a:gd name="T18" fmla="*/ 734 w 898"/>
              <a:gd name="T19" fmla="*/ 2159 h 2162"/>
              <a:gd name="T20" fmla="*/ 724 w 898"/>
              <a:gd name="T21" fmla="*/ 2070 h 2162"/>
              <a:gd name="T22" fmla="*/ 819 w 898"/>
              <a:gd name="T23" fmla="*/ 1985 h 2162"/>
              <a:gd name="T24" fmla="*/ 897 w 898"/>
              <a:gd name="T25" fmla="*/ 1942 h 2162"/>
              <a:gd name="T26" fmla="*/ 865 w 898"/>
              <a:gd name="T27" fmla="*/ 1915 h 2162"/>
              <a:gd name="T28" fmla="*/ 791 w 898"/>
              <a:gd name="T29" fmla="*/ 1890 h 2162"/>
              <a:gd name="T30" fmla="*/ 716 w 898"/>
              <a:gd name="T31" fmla="*/ 882 h 2162"/>
              <a:gd name="T32" fmla="*/ 792 w 898"/>
              <a:gd name="T33" fmla="*/ 861 h 2162"/>
              <a:gd name="T34" fmla="*/ 778 w 898"/>
              <a:gd name="T35" fmla="*/ 835 h 2162"/>
              <a:gd name="T36" fmla="*/ 717 w 898"/>
              <a:gd name="T37" fmla="*/ 822 h 2162"/>
              <a:gd name="T38" fmla="*/ 671 w 898"/>
              <a:gd name="T39" fmla="*/ 782 h 2162"/>
              <a:gd name="T40" fmla="*/ 665 w 898"/>
              <a:gd name="T41" fmla="*/ 515 h 2162"/>
              <a:gd name="T42" fmla="*/ 690 w 898"/>
              <a:gd name="T43" fmla="*/ 399 h 2162"/>
              <a:gd name="T44" fmla="*/ 748 w 898"/>
              <a:gd name="T45" fmla="*/ 382 h 2162"/>
              <a:gd name="T46" fmla="*/ 778 w 898"/>
              <a:gd name="T47" fmla="*/ 387 h 2162"/>
              <a:gd name="T48" fmla="*/ 793 w 898"/>
              <a:gd name="T49" fmla="*/ 327 h 2162"/>
              <a:gd name="T50" fmla="*/ 798 w 898"/>
              <a:gd name="T51" fmla="*/ 303 h 2162"/>
              <a:gd name="T52" fmla="*/ 813 w 898"/>
              <a:gd name="T53" fmla="*/ 258 h 2162"/>
              <a:gd name="T54" fmla="*/ 793 w 898"/>
              <a:gd name="T55" fmla="*/ 219 h 2162"/>
              <a:gd name="T56" fmla="*/ 793 w 898"/>
              <a:gd name="T57" fmla="*/ 140 h 2162"/>
              <a:gd name="T58" fmla="*/ 754 w 898"/>
              <a:gd name="T59" fmla="*/ 44 h 2162"/>
              <a:gd name="T60" fmla="*/ 627 w 898"/>
              <a:gd name="T61" fmla="*/ 2 h 2162"/>
              <a:gd name="T62" fmla="*/ 532 w 898"/>
              <a:gd name="T63" fmla="*/ 51 h 2162"/>
              <a:gd name="T64" fmla="*/ 501 w 898"/>
              <a:gd name="T65" fmla="*/ 192 h 2162"/>
              <a:gd name="T66" fmla="*/ 507 w 898"/>
              <a:gd name="T67" fmla="*/ 279 h 2162"/>
              <a:gd name="T68" fmla="*/ 417 w 898"/>
              <a:gd name="T69" fmla="*/ 331 h 2162"/>
              <a:gd name="T70" fmla="*/ 240 w 898"/>
              <a:gd name="T71" fmla="*/ 510 h 2162"/>
              <a:gd name="T72" fmla="*/ 113 w 898"/>
              <a:gd name="T73" fmla="*/ 806 h 2162"/>
              <a:gd name="T74" fmla="*/ 22 w 898"/>
              <a:gd name="T75" fmla="*/ 973 h 2162"/>
              <a:gd name="T76" fmla="*/ 44 w 898"/>
              <a:gd name="T77" fmla="*/ 1122 h 2162"/>
              <a:gd name="T78" fmla="*/ 250 w 898"/>
              <a:gd name="T79" fmla="*/ 1546 h 2162"/>
              <a:gd name="T80" fmla="*/ 243 w 898"/>
              <a:gd name="T81" fmla="*/ 1679 h 2162"/>
              <a:gd name="T82" fmla="*/ 191 w 898"/>
              <a:gd name="T83" fmla="*/ 1789 h 2162"/>
              <a:gd name="T84" fmla="*/ 207 w 898"/>
              <a:gd name="T85" fmla="*/ 1823 h 2162"/>
              <a:gd name="T86" fmla="*/ 181 w 898"/>
              <a:gd name="T87" fmla="*/ 1925 h 2162"/>
              <a:gd name="T88" fmla="*/ 178 w 898"/>
              <a:gd name="T89" fmla="*/ 1957 h 2162"/>
              <a:gd name="T90" fmla="*/ 267 w 898"/>
              <a:gd name="T91" fmla="*/ 1941 h 2162"/>
              <a:gd name="T92" fmla="*/ 435 w 898"/>
              <a:gd name="T93" fmla="*/ 1899 h 2162"/>
              <a:gd name="T94" fmla="*/ 505 w 898"/>
              <a:gd name="T95" fmla="*/ 1854 h 2162"/>
              <a:gd name="T96" fmla="*/ 468 w 898"/>
              <a:gd name="T97" fmla="*/ 1843 h 2162"/>
              <a:gd name="T98" fmla="*/ 430 w 898"/>
              <a:gd name="T99" fmla="*/ 1831 h 2162"/>
              <a:gd name="T100" fmla="*/ 330 w 898"/>
              <a:gd name="T101" fmla="*/ 1794 h 2162"/>
              <a:gd name="T102" fmla="*/ 376 w 898"/>
              <a:gd name="T103" fmla="*/ 1748 h 2162"/>
              <a:gd name="T104" fmla="*/ 495 w 898"/>
              <a:gd name="T105" fmla="*/ 1614 h 2162"/>
              <a:gd name="T106" fmla="*/ 514 w 898"/>
              <a:gd name="T107" fmla="*/ 1711 h 2162"/>
              <a:gd name="T108" fmla="*/ 538 w 898"/>
              <a:gd name="T109" fmla="*/ 1805 h 2162"/>
              <a:gd name="T110" fmla="*/ 532 w 898"/>
              <a:gd name="T111" fmla="*/ 1875 h 2162"/>
              <a:gd name="T112" fmla="*/ 517 w 898"/>
              <a:gd name="T113" fmla="*/ 1923 h 2162"/>
              <a:gd name="T114" fmla="*/ 523 w 898"/>
              <a:gd name="T115" fmla="*/ 1952 h 2162"/>
              <a:gd name="T116" fmla="*/ 686 w 898"/>
              <a:gd name="T117" fmla="*/ 1969 h 21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898" h="2162">
                <a:moveTo>
                  <a:pt x="647" y="901"/>
                </a:moveTo>
                <a:lnTo>
                  <a:pt x="648" y="942"/>
                </a:lnTo>
                <a:lnTo>
                  <a:pt x="648" y="942"/>
                </a:lnTo>
                <a:lnTo>
                  <a:pt x="626" y="926"/>
                </a:lnTo>
                <a:lnTo>
                  <a:pt x="618" y="919"/>
                </a:lnTo>
                <a:lnTo>
                  <a:pt x="611" y="910"/>
                </a:lnTo>
                <a:lnTo>
                  <a:pt x="611" y="910"/>
                </a:lnTo>
                <a:lnTo>
                  <a:pt x="596" y="890"/>
                </a:lnTo>
                <a:lnTo>
                  <a:pt x="616" y="885"/>
                </a:lnTo>
                <a:lnTo>
                  <a:pt x="616" y="885"/>
                </a:lnTo>
                <a:lnTo>
                  <a:pt x="623" y="893"/>
                </a:lnTo>
                <a:lnTo>
                  <a:pt x="629" y="899"/>
                </a:lnTo>
                <a:lnTo>
                  <a:pt x="633" y="900"/>
                </a:lnTo>
                <a:lnTo>
                  <a:pt x="636" y="900"/>
                </a:lnTo>
                <a:lnTo>
                  <a:pt x="636" y="900"/>
                </a:lnTo>
                <a:lnTo>
                  <a:pt x="640" y="900"/>
                </a:lnTo>
                <a:lnTo>
                  <a:pt x="647" y="901"/>
                </a:lnTo>
                <a:lnTo>
                  <a:pt x="647" y="901"/>
                </a:lnTo>
                <a:close/>
                <a:moveTo>
                  <a:pt x="652" y="1058"/>
                </a:moveTo>
                <a:lnTo>
                  <a:pt x="659" y="1256"/>
                </a:lnTo>
                <a:lnTo>
                  <a:pt x="659" y="1256"/>
                </a:lnTo>
                <a:lnTo>
                  <a:pt x="647" y="1246"/>
                </a:lnTo>
                <a:lnTo>
                  <a:pt x="634" y="1236"/>
                </a:lnTo>
                <a:lnTo>
                  <a:pt x="611" y="1221"/>
                </a:lnTo>
                <a:lnTo>
                  <a:pt x="611" y="1221"/>
                </a:lnTo>
                <a:lnTo>
                  <a:pt x="575" y="1196"/>
                </a:lnTo>
                <a:lnTo>
                  <a:pt x="523" y="1161"/>
                </a:lnTo>
                <a:lnTo>
                  <a:pt x="458" y="1112"/>
                </a:lnTo>
                <a:lnTo>
                  <a:pt x="507" y="1117"/>
                </a:lnTo>
                <a:lnTo>
                  <a:pt x="547" y="950"/>
                </a:lnTo>
                <a:lnTo>
                  <a:pt x="547" y="950"/>
                </a:lnTo>
                <a:lnTo>
                  <a:pt x="571" y="974"/>
                </a:lnTo>
                <a:lnTo>
                  <a:pt x="590" y="993"/>
                </a:lnTo>
                <a:lnTo>
                  <a:pt x="601" y="1004"/>
                </a:lnTo>
                <a:lnTo>
                  <a:pt x="601" y="1004"/>
                </a:lnTo>
                <a:lnTo>
                  <a:pt x="613" y="1011"/>
                </a:lnTo>
                <a:lnTo>
                  <a:pt x="618" y="1015"/>
                </a:lnTo>
                <a:lnTo>
                  <a:pt x="621" y="1017"/>
                </a:lnTo>
                <a:lnTo>
                  <a:pt x="621" y="1019"/>
                </a:lnTo>
                <a:lnTo>
                  <a:pt x="621" y="1019"/>
                </a:lnTo>
                <a:lnTo>
                  <a:pt x="621" y="1022"/>
                </a:lnTo>
                <a:lnTo>
                  <a:pt x="622" y="1027"/>
                </a:lnTo>
                <a:lnTo>
                  <a:pt x="624" y="1033"/>
                </a:lnTo>
                <a:lnTo>
                  <a:pt x="627" y="1036"/>
                </a:lnTo>
                <a:lnTo>
                  <a:pt x="631" y="1038"/>
                </a:lnTo>
                <a:lnTo>
                  <a:pt x="631" y="1038"/>
                </a:lnTo>
                <a:lnTo>
                  <a:pt x="634" y="1040"/>
                </a:lnTo>
                <a:lnTo>
                  <a:pt x="637" y="1040"/>
                </a:lnTo>
                <a:lnTo>
                  <a:pt x="639" y="1040"/>
                </a:lnTo>
                <a:lnTo>
                  <a:pt x="642" y="1038"/>
                </a:lnTo>
                <a:lnTo>
                  <a:pt x="644" y="1035"/>
                </a:lnTo>
                <a:lnTo>
                  <a:pt x="645" y="1033"/>
                </a:lnTo>
                <a:lnTo>
                  <a:pt x="645" y="1033"/>
                </a:lnTo>
                <a:lnTo>
                  <a:pt x="640" y="1051"/>
                </a:lnTo>
                <a:lnTo>
                  <a:pt x="639" y="1063"/>
                </a:lnTo>
                <a:lnTo>
                  <a:pt x="639" y="1067"/>
                </a:lnTo>
                <a:lnTo>
                  <a:pt x="639" y="1068"/>
                </a:lnTo>
                <a:lnTo>
                  <a:pt x="640" y="1068"/>
                </a:lnTo>
                <a:lnTo>
                  <a:pt x="640" y="1068"/>
                </a:lnTo>
                <a:lnTo>
                  <a:pt x="643" y="1067"/>
                </a:lnTo>
                <a:lnTo>
                  <a:pt x="645" y="1066"/>
                </a:lnTo>
                <a:lnTo>
                  <a:pt x="652" y="1058"/>
                </a:lnTo>
                <a:lnTo>
                  <a:pt x="652" y="1058"/>
                </a:lnTo>
                <a:close/>
                <a:moveTo>
                  <a:pt x="677" y="1749"/>
                </a:moveTo>
                <a:lnTo>
                  <a:pt x="680" y="1826"/>
                </a:lnTo>
                <a:lnTo>
                  <a:pt x="680" y="1826"/>
                </a:lnTo>
                <a:lnTo>
                  <a:pt x="664" y="1815"/>
                </a:lnTo>
                <a:lnTo>
                  <a:pt x="655" y="1809"/>
                </a:lnTo>
                <a:lnTo>
                  <a:pt x="655" y="1809"/>
                </a:lnTo>
                <a:lnTo>
                  <a:pt x="653" y="1804"/>
                </a:lnTo>
                <a:lnTo>
                  <a:pt x="652" y="1799"/>
                </a:lnTo>
                <a:lnTo>
                  <a:pt x="650" y="1788"/>
                </a:lnTo>
                <a:lnTo>
                  <a:pt x="650" y="1774"/>
                </a:lnTo>
                <a:lnTo>
                  <a:pt x="650" y="1774"/>
                </a:lnTo>
                <a:lnTo>
                  <a:pt x="660" y="1765"/>
                </a:lnTo>
                <a:lnTo>
                  <a:pt x="677" y="1749"/>
                </a:lnTo>
                <a:lnTo>
                  <a:pt x="677" y="1749"/>
                </a:lnTo>
                <a:close/>
                <a:moveTo>
                  <a:pt x="686" y="1969"/>
                </a:moveTo>
                <a:lnTo>
                  <a:pt x="690" y="2080"/>
                </a:lnTo>
                <a:lnTo>
                  <a:pt x="685" y="2105"/>
                </a:lnTo>
                <a:lnTo>
                  <a:pt x="685" y="2154"/>
                </a:lnTo>
                <a:lnTo>
                  <a:pt x="685" y="2154"/>
                </a:lnTo>
                <a:lnTo>
                  <a:pt x="687" y="2157"/>
                </a:lnTo>
                <a:lnTo>
                  <a:pt x="692" y="2158"/>
                </a:lnTo>
                <a:lnTo>
                  <a:pt x="707" y="2162"/>
                </a:lnTo>
                <a:lnTo>
                  <a:pt x="716" y="2162"/>
                </a:lnTo>
                <a:lnTo>
                  <a:pt x="724" y="2162"/>
                </a:lnTo>
                <a:lnTo>
                  <a:pt x="730" y="2162"/>
                </a:lnTo>
                <a:lnTo>
                  <a:pt x="734" y="2159"/>
                </a:lnTo>
                <a:lnTo>
                  <a:pt x="734" y="2159"/>
                </a:lnTo>
                <a:lnTo>
                  <a:pt x="735" y="2154"/>
                </a:lnTo>
                <a:lnTo>
                  <a:pt x="735" y="2146"/>
                </a:lnTo>
                <a:lnTo>
                  <a:pt x="734" y="2122"/>
                </a:lnTo>
                <a:lnTo>
                  <a:pt x="729" y="2090"/>
                </a:lnTo>
                <a:lnTo>
                  <a:pt x="729" y="2090"/>
                </a:lnTo>
                <a:lnTo>
                  <a:pt x="728" y="2088"/>
                </a:lnTo>
                <a:lnTo>
                  <a:pt x="726" y="2083"/>
                </a:lnTo>
                <a:lnTo>
                  <a:pt x="724" y="2075"/>
                </a:lnTo>
                <a:lnTo>
                  <a:pt x="724" y="2070"/>
                </a:lnTo>
                <a:lnTo>
                  <a:pt x="724" y="2065"/>
                </a:lnTo>
                <a:lnTo>
                  <a:pt x="724" y="2065"/>
                </a:lnTo>
                <a:lnTo>
                  <a:pt x="723" y="1975"/>
                </a:lnTo>
                <a:lnTo>
                  <a:pt x="723" y="1975"/>
                </a:lnTo>
                <a:lnTo>
                  <a:pt x="775" y="1983"/>
                </a:lnTo>
                <a:lnTo>
                  <a:pt x="796" y="1985"/>
                </a:lnTo>
                <a:lnTo>
                  <a:pt x="808" y="1986"/>
                </a:lnTo>
                <a:lnTo>
                  <a:pt x="808" y="1986"/>
                </a:lnTo>
                <a:lnTo>
                  <a:pt x="819" y="1985"/>
                </a:lnTo>
                <a:lnTo>
                  <a:pt x="833" y="1983"/>
                </a:lnTo>
                <a:lnTo>
                  <a:pt x="849" y="1978"/>
                </a:lnTo>
                <a:lnTo>
                  <a:pt x="864" y="1973"/>
                </a:lnTo>
                <a:lnTo>
                  <a:pt x="878" y="1965"/>
                </a:lnTo>
                <a:lnTo>
                  <a:pt x="889" y="1958"/>
                </a:lnTo>
                <a:lnTo>
                  <a:pt x="893" y="1954"/>
                </a:lnTo>
                <a:lnTo>
                  <a:pt x="897" y="1951"/>
                </a:lnTo>
                <a:lnTo>
                  <a:pt x="898" y="1947"/>
                </a:lnTo>
                <a:lnTo>
                  <a:pt x="897" y="1942"/>
                </a:lnTo>
                <a:lnTo>
                  <a:pt x="897" y="1942"/>
                </a:lnTo>
                <a:lnTo>
                  <a:pt x="893" y="1935"/>
                </a:lnTo>
                <a:lnTo>
                  <a:pt x="888" y="1928"/>
                </a:lnTo>
                <a:lnTo>
                  <a:pt x="884" y="1925"/>
                </a:lnTo>
                <a:lnTo>
                  <a:pt x="880" y="1922"/>
                </a:lnTo>
                <a:lnTo>
                  <a:pt x="871" y="1918"/>
                </a:lnTo>
                <a:lnTo>
                  <a:pt x="867" y="1917"/>
                </a:lnTo>
                <a:lnTo>
                  <a:pt x="867" y="1917"/>
                </a:lnTo>
                <a:lnTo>
                  <a:pt x="865" y="1915"/>
                </a:lnTo>
                <a:lnTo>
                  <a:pt x="861" y="1911"/>
                </a:lnTo>
                <a:lnTo>
                  <a:pt x="843" y="1902"/>
                </a:lnTo>
                <a:lnTo>
                  <a:pt x="843" y="1902"/>
                </a:lnTo>
                <a:lnTo>
                  <a:pt x="836" y="1900"/>
                </a:lnTo>
                <a:lnTo>
                  <a:pt x="831" y="1900"/>
                </a:lnTo>
                <a:lnTo>
                  <a:pt x="818" y="1899"/>
                </a:lnTo>
                <a:lnTo>
                  <a:pt x="811" y="1897"/>
                </a:lnTo>
                <a:lnTo>
                  <a:pt x="802" y="1895"/>
                </a:lnTo>
                <a:lnTo>
                  <a:pt x="791" y="1890"/>
                </a:lnTo>
                <a:lnTo>
                  <a:pt x="778" y="1883"/>
                </a:lnTo>
                <a:lnTo>
                  <a:pt x="778" y="1883"/>
                </a:lnTo>
                <a:lnTo>
                  <a:pt x="751" y="1867"/>
                </a:lnTo>
                <a:lnTo>
                  <a:pt x="719" y="1848"/>
                </a:lnTo>
                <a:lnTo>
                  <a:pt x="691" y="913"/>
                </a:lnTo>
                <a:lnTo>
                  <a:pt x="691" y="913"/>
                </a:lnTo>
                <a:lnTo>
                  <a:pt x="696" y="906"/>
                </a:lnTo>
                <a:lnTo>
                  <a:pt x="703" y="899"/>
                </a:lnTo>
                <a:lnTo>
                  <a:pt x="716" y="882"/>
                </a:lnTo>
                <a:lnTo>
                  <a:pt x="716" y="882"/>
                </a:lnTo>
                <a:lnTo>
                  <a:pt x="735" y="882"/>
                </a:lnTo>
                <a:lnTo>
                  <a:pt x="756" y="880"/>
                </a:lnTo>
                <a:lnTo>
                  <a:pt x="774" y="879"/>
                </a:lnTo>
                <a:lnTo>
                  <a:pt x="780" y="878"/>
                </a:lnTo>
                <a:lnTo>
                  <a:pt x="783" y="875"/>
                </a:lnTo>
                <a:lnTo>
                  <a:pt x="783" y="875"/>
                </a:lnTo>
                <a:lnTo>
                  <a:pt x="790" y="868"/>
                </a:lnTo>
                <a:lnTo>
                  <a:pt x="792" y="861"/>
                </a:lnTo>
                <a:lnTo>
                  <a:pt x="792" y="857"/>
                </a:lnTo>
                <a:lnTo>
                  <a:pt x="792" y="853"/>
                </a:lnTo>
                <a:lnTo>
                  <a:pt x="791" y="850"/>
                </a:lnTo>
                <a:lnTo>
                  <a:pt x="788" y="846"/>
                </a:lnTo>
                <a:lnTo>
                  <a:pt x="788" y="846"/>
                </a:lnTo>
                <a:lnTo>
                  <a:pt x="785" y="840"/>
                </a:lnTo>
                <a:lnTo>
                  <a:pt x="783" y="838"/>
                </a:lnTo>
                <a:lnTo>
                  <a:pt x="781" y="836"/>
                </a:lnTo>
                <a:lnTo>
                  <a:pt x="778" y="835"/>
                </a:lnTo>
                <a:lnTo>
                  <a:pt x="774" y="835"/>
                </a:lnTo>
                <a:lnTo>
                  <a:pt x="759" y="836"/>
                </a:lnTo>
                <a:lnTo>
                  <a:pt x="759" y="836"/>
                </a:lnTo>
                <a:lnTo>
                  <a:pt x="729" y="840"/>
                </a:lnTo>
                <a:lnTo>
                  <a:pt x="729" y="840"/>
                </a:lnTo>
                <a:lnTo>
                  <a:pt x="728" y="836"/>
                </a:lnTo>
                <a:lnTo>
                  <a:pt x="724" y="831"/>
                </a:lnTo>
                <a:lnTo>
                  <a:pt x="724" y="831"/>
                </a:lnTo>
                <a:lnTo>
                  <a:pt x="717" y="822"/>
                </a:lnTo>
                <a:lnTo>
                  <a:pt x="712" y="817"/>
                </a:lnTo>
                <a:lnTo>
                  <a:pt x="708" y="815"/>
                </a:lnTo>
                <a:lnTo>
                  <a:pt x="705" y="811"/>
                </a:lnTo>
                <a:lnTo>
                  <a:pt x="705" y="811"/>
                </a:lnTo>
                <a:lnTo>
                  <a:pt x="693" y="798"/>
                </a:lnTo>
                <a:lnTo>
                  <a:pt x="686" y="790"/>
                </a:lnTo>
                <a:lnTo>
                  <a:pt x="680" y="787"/>
                </a:lnTo>
                <a:lnTo>
                  <a:pt x="680" y="787"/>
                </a:lnTo>
                <a:lnTo>
                  <a:pt x="671" y="782"/>
                </a:lnTo>
                <a:lnTo>
                  <a:pt x="660" y="774"/>
                </a:lnTo>
                <a:lnTo>
                  <a:pt x="648" y="767"/>
                </a:lnTo>
                <a:lnTo>
                  <a:pt x="640" y="762"/>
                </a:lnTo>
                <a:lnTo>
                  <a:pt x="640" y="762"/>
                </a:lnTo>
                <a:lnTo>
                  <a:pt x="636" y="759"/>
                </a:lnTo>
                <a:lnTo>
                  <a:pt x="631" y="756"/>
                </a:lnTo>
                <a:lnTo>
                  <a:pt x="626" y="752"/>
                </a:lnTo>
                <a:lnTo>
                  <a:pt x="626" y="752"/>
                </a:lnTo>
                <a:lnTo>
                  <a:pt x="665" y="515"/>
                </a:lnTo>
                <a:lnTo>
                  <a:pt x="665" y="515"/>
                </a:lnTo>
                <a:lnTo>
                  <a:pt x="669" y="492"/>
                </a:lnTo>
                <a:lnTo>
                  <a:pt x="671" y="466"/>
                </a:lnTo>
                <a:lnTo>
                  <a:pt x="675" y="431"/>
                </a:lnTo>
                <a:lnTo>
                  <a:pt x="675" y="431"/>
                </a:lnTo>
                <a:lnTo>
                  <a:pt x="677" y="421"/>
                </a:lnTo>
                <a:lnTo>
                  <a:pt x="682" y="410"/>
                </a:lnTo>
                <a:lnTo>
                  <a:pt x="686" y="405"/>
                </a:lnTo>
                <a:lnTo>
                  <a:pt x="690" y="399"/>
                </a:lnTo>
                <a:lnTo>
                  <a:pt x="695" y="395"/>
                </a:lnTo>
                <a:lnTo>
                  <a:pt x="700" y="392"/>
                </a:lnTo>
                <a:lnTo>
                  <a:pt x="700" y="392"/>
                </a:lnTo>
                <a:lnTo>
                  <a:pt x="707" y="387"/>
                </a:lnTo>
                <a:lnTo>
                  <a:pt x="712" y="384"/>
                </a:lnTo>
                <a:lnTo>
                  <a:pt x="716" y="383"/>
                </a:lnTo>
                <a:lnTo>
                  <a:pt x="724" y="382"/>
                </a:lnTo>
                <a:lnTo>
                  <a:pt x="724" y="382"/>
                </a:lnTo>
                <a:lnTo>
                  <a:pt x="748" y="382"/>
                </a:lnTo>
                <a:lnTo>
                  <a:pt x="759" y="382"/>
                </a:lnTo>
                <a:lnTo>
                  <a:pt x="759" y="382"/>
                </a:lnTo>
                <a:lnTo>
                  <a:pt x="764" y="395"/>
                </a:lnTo>
                <a:lnTo>
                  <a:pt x="766" y="404"/>
                </a:lnTo>
                <a:lnTo>
                  <a:pt x="767" y="406"/>
                </a:lnTo>
                <a:lnTo>
                  <a:pt x="769" y="406"/>
                </a:lnTo>
                <a:lnTo>
                  <a:pt x="769" y="406"/>
                </a:lnTo>
                <a:lnTo>
                  <a:pt x="772" y="399"/>
                </a:lnTo>
                <a:lnTo>
                  <a:pt x="778" y="387"/>
                </a:lnTo>
                <a:lnTo>
                  <a:pt x="778" y="387"/>
                </a:lnTo>
                <a:lnTo>
                  <a:pt x="781" y="374"/>
                </a:lnTo>
                <a:lnTo>
                  <a:pt x="782" y="358"/>
                </a:lnTo>
                <a:lnTo>
                  <a:pt x="783" y="337"/>
                </a:lnTo>
                <a:lnTo>
                  <a:pt x="783" y="337"/>
                </a:lnTo>
                <a:lnTo>
                  <a:pt x="788" y="334"/>
                </a:lnTo>
                <a:lnTo>
                  <a:pt x="792" y="331"/>
                </a:lnTo>
                <a:lnTo>
                  <a:pt x="793" y="329"/>
                </a:lnTo>
                <a:lnTo>
                  <a:pt x="793" y="327"/>
                </a:lnTo>
                <a:lnTo>
                  <a:pt x="793" y="327"/>
                </a:lnTo>
                <a:lnTo>
                  <a:pt x="793" y="318"/>
                </a:lnTo>
                <a:lnTo>
                  <a:pt x="793" y="313"/>
                </a:lnTo>
                <a:lnTo>
                  <a:pt x="793" y="313"/>
                </a:lnTo>
                <a:lnTo>
                  <a:pt x="795" y="313"/>
                </a:lnTo>
                <a:lnTo>
                  <a:pt x="796" y="313"/>
                </a:lnTo>
                <a:lnTo>
                  <a:pt x="797" y="310"/>
                </a:lnTo>
                <a:lnTo>
                  <a:pt x="798" y="303"/>
                </a:lnTo>
                <a:lnTo>
                  <a:pt x="798" y="303"/>
                </a:lnTo>
                <a:lnTo>
                  <a:pt x="797" y="292"/>
                </a:lnTo>
                <a:lnTo>
                  <a:pt x="796" y="279"/>
                </a:lnTo>
                <a:lnTo>
                  <a:pt x="793" y="268"/>
                </a:lnTo>
                <a:lnTo>
                  <a:pt x="793" y="268"/>
                </a:lnTo>
                <a:lnTo>
                  <a:pt x="797" y="268"/>
                </a:lnTo>
                <a:lnTo>
                  <a:pt x="803" y="266"/>
                </a:lnTo>
                <a:lnTo>
                  <a:pt x="807" y="265"/>
                </a:lnTo>
                <a:lnTo>
                  <a:pt x="811" y="262"/>
                </a:lnTo>
                <a:lnTo>
                  <a:pt x="813" y="258"/>
                </a:lnTo>
                <a:lnTo>
                  <a:pt x="813" y="253"/>
                </a:lnTo>
                <a:lnTo>
                  <a:pt x="813" y="253"/>
                </a:lnTo>
                <a:lnTo>
                  <a:pt x="812" y="248"/>
                </a:lnTo>
                <a:lnTo>
                  <a:pt x="811" y="245"/>
                </a:lnTo>
                <a:lnTo>
                  <a:pt x="806" y="239"/>
                </a:lnTo>
                <a:lnTo>
                  <a:pt x="798" y="231"/>
                </a:lnTo>
                <a:lnTo>
                  <a:pt x="796" y="225"/>
                </a:lnTo>
                <a:lnTo>
                  <a:pt x="793" y="219"/>
                </a:lnTo>
                <a:lnTo>
                  <a:pt x="793" y="219"/>
                </a:lnTo>
                <a:lnTo>
                  <a:pt x="791" y="207"/>
                </a:lnTo>
                <a:lnTo>
                  <a:pt x="790" y="198"/>
                </a:lnTo>
                <a:lnTo>
                  <a:pt x="791" y="190"/>
                </a:lnTo>
                <a:lnTo>
                  <a:pt x="793" y="184"/>
                </a:lnTo>
                <a:lnTo>
                  <a:pt x="793" y="184"/>
                </a:lnTo>
                <a:lnTo>
                  <a:pt x="795" y="173"/>
                </a:lnTo>
                <a:lnTo>
                  <a:pt x="795" y="158"/>
                </a:lnTo>
                <a:lnTo>
                  <a:pt x="793" y="140"/>
                </a:lnTo>
                <a:lnTo>
                  <a:pt x="793" y="140"/>
                </a:lnTo>
                <a:lnTo>
                  <a:pt x="793" y="132"/>
                </a:lnTo>
                <a:lnTo>
                  <a:pt x="792" y="114"/>
                </a:lnTo>
                <a:lnTo>
                  <a:pt x="790" y="103"/>
                </a:lnTo>
                <a:lnTo>
                  <a:pt x="787" y="89"/>
                </a:lnTo>
                <a:lnTo>
                  <a:pt x="781" y="77"/>
                </a:lnTo>
                <a:lnTo>
                  <a:pt x="774" y="66"/>
                </a:lnTo>
                <a:lnTo>
                  <a:pt x="774" y="66"/>
                </a:lnTo>
                <a:lnTo>
                  <a:pt x="765" y="55"/>
                </a:lnTo>
                <a:lnTo>
                  <a:pt x="754" y="44"/>
                </a:lnTo>
                <a:lnTo>
                  <a:pt x="743" y="34"/>
                </a:lnTo>
                <a:lnTo>
                  <a:pt x="730" y="24"/>
                </a:lnTo>
                <a:lnTo>
                  <a:pt x="717" y="15"/>
                </a:lnTo>
                <a:lnTo>
                  <a:pt x="702" y="9"/>
                </a:lnTo>
                <a:lnTo>
                  <a:pt x="685" y="4"/>
                </a:lnTo>
                <a:lnTo>
                  <a:pt x="665" y="2"/>
                </a:lnTo>
                <a:lnTo>
                  <a:pt x="665" y="2"/>
                </a:lnTo>
                <a:lnTo>
                  <a:pt x="645" y="0"/>
                </a:lnTo>
                <a:lnTo>
                  <a:pt x="627" y="2"/>
                </a:lnTo>
                <a:lnTo>
                  <a:pt x="610" y="4"/>
                </a:lnTo>
                <a:lnTo>
                  <a:pt x="595" y="7"/>
                </a:lnTo>
                <a:lnTo>
                  <a:pt x="580" y="11"/>
                </a:lnTo>
                <a:lnTo>
                  <a:pt x="568" y="18"/>
                </a:lnTo>
                <a:lnTo>
                  <a:pt x="557" y="24"/>
                </a:lnTo>
                <a:lnTo>
                  <a:pt x="547" y="31"/>
                </a:lnTo>
                <a:lnTo>
                  <a:pt x="547" y="31"/>
                </a:lnTo>
                <a:lnTo>
                  <a:pt x="538" y="40"/>
                </a:lnTo>
                <a:lnTo>
                  <a:pt x="532" y="51"/>
                </a:lnTo>
                <a:lnTo>
                  <a:pt x="526" y="62"/>
                </a:lnTo>
                <a:lnTo>
                  <a:pt x="521" y="74"/>
                </a:lnTo>
                <a:lnTo>
                  <a:pt x="514" y="97"/>
                </a:lnTo>
                <a:lnTo>
                  <a:pt x="507" y="115"/>
                </a:lnTo>
                <a:lnTo>
                  <a:pt x="507" y="115"/>
                </a:lnTo>
                <a:lnTo>
                  <a:pt x="505" y="124"/>
                </a:lnTo>
                <a:lnTo>
                  <a:pt x="504" y="135"/>
                </a:lnTo>
                <a:lnTo>
                  <a:pt x="501" y="162"/>
                </a:lnTo>
                <a:lnTo>
                  <a:pt x="501" y="192"/>
                </a:lnTo>
                <a:lnTo>
                  <a:pt x="502" y="219"/>
                </a:lnTo>
                <a:lnTo>
                  <a:pt x="502" y="219"/>
                </a:lnTo>
                <a:lnTo>
                  <a:pt x="504" y="237"/>
                </a:lnTo>
                <a:lnTo>
                  <a:pt x="506" y="247"/>
                </a:lnTo>
                <a:lnTo>
                  <a:pt x="507" y="255"/>
                </a:lnTo>
                <a:lnTo>
                  <a:pt x="507" y="263"/>
                </a:lnTo>
                <a:lnTo>
                  <a:pt x="507" y="263"/>
                </a:lnTo>
                <a:lnTo>
                  <a:pt x="507" y="273"/>
                </a:lnTo>
                <a:lnTo>
                  <a:pt x="507" y="279"/>
                </a:lnTo>
                <a:lnTo>
                  <a:pt x="506" y="284"/>
                </a:lnTo>
                <a:lnTo>
                  <a:pt x="502" y="288"/>
                </a:lnTo>
                <a:lnTo>
                  <a:pt x="502" y="288"/>
                </a:lnTo>
                <a:lnTo>
                  <a:pt x="490" y="294"/>
                </a:lnTo>
                <a:lnTo>
                  <a:pt x="469" y="303"/>
                </a:lnTo>
                <a:lnTo>
                  <a:pt x="446" y="313"/>
                </a:lnTo>
                <a:lnTo>
                  <a:pt x="429" y="323"/>
                </a:lnTo>
                <a:lnTo>
                  <a:pt x="429" y="323"/>
                </a:lnTo>
                <a:lnTo>
                  <a:pt x="417" y="331"/>
                </a:lnTo>
                <a:lnTo>
                  <a:pt x="398" y="347"/>
                </a:lnTo>
                <a:lnTo>
                  <a:pt x="345" y="393"/>
                </a:lnTo>
                <a:lnTo>
                  <a:pt x="291" y="442"/>
                </a:lnTo>
                <a:lnTo>
                  <a:pt x="270" y="462"/>
                </a:lnTo>
                <a:lnTo>
                  <a:pt x="256" y="476"/>
                </a:lnTo>
                <a:lnTo>
                  <a:pt x="256" y="476"/>
                </a:lnTo>
                <a:lnTo>
                  <a:pt x="249" y="487"/>
                </a:lnTo>
                <a:lnTo>
                  <a:pt x="244" y="498"/>
                </a:lnTo>
                <a:lnTo>
                  <a:pt x="240" y="510"/>
                </a:lnTo>
                <a:lnTo>
                  <a:pt x="238" y="524"/>
                </a:lnTo>
                <a:lnTo>
                  <a:pt x="236" y="535"/>
                </a:lnTo>
                <a:lnTo>
                  <a:pt x="236" y="547"/>
                </a:lnTo>
                <a:lnTo>
                  <a:pt x="236" y="564"/>
                </a:lnTo>
                <a:lnTo>
                  <a:pt x="236" y="629"/>
                </a:lnTo>
                <a:lnTo>
                  <a:pt x="236" y="629"/>
                </a:lnTo>
                <a:lnTo>
                  <a:pt x="182" y="709"/>
                </a:lnTo>
                <a:lnTo>
                  <a:pt x="140" y="768"/>
                </a:lnTo>
                <a:lnTo>
                  <a:pt x="113" y="806"/>
                </a:lnTo>
                <a:lnTo>
                  <a:pt x="113" y="806"/>
                </a:lnTo>
                <a:lnTo>
                  <a:pt x="103" y="817"/>
                </a:lnTo>
                <a:lnTo>
                  <a:pt x="87" y="834"/>
                </a:lnTo>
                <a:lnTo>
                  <a:pt x="49" y="869"/>
                </a:lnTo>
                <a:lnTo>
                  <a:pt x="0" y="915"/>
                </a:lnTo>
                <a:lnTo>
                  <a:pt x="29" y="940"/>
                </a:lnTo>
                <a:lnTo>
                  <a:pt x="29" y="940"/>
                </a:lnTo>
                <a:lnTo>
                  <a:pt x="26" y="956"/>
                </a:lnTo>
                <a:lnTo>
                  <a:pt x="22" y="973"/>
                </a:lnTo>
                <a:lnTo>
                  <a:pt x="20" y="996"/>
                </a:lnTo>
                <a:lnTo>
                  <a:pt x="18" y="1010"/>
                </a:lnTo>
                <a:lnTo>
                  <a:pt x="20" y="1025"/>
                </a:lnTo>
                <a:lnTo>
                  <a:pt x="20" y="1040"/>
                </a:lnTo>
                <a:lnTo>
                  <a:pt x="22" y="1056"/>
                </a:lnTo>
                <a:lnTo>
                  <a:pt x="26" y="1072"/>
                </a:lnTo>
                <a:lnTo>
                  <a:pt x="31" y="1088"/>
                </a:lnTo>
                <a:lnTo>
                  <a:pt x="37" y="1105"/>
                </a:lnTo>
                <a:lnTo>
                  <a:pt x="44" y="1122"/>
                </a:lnTo>
                <a:lnTo>
                  <a:pt x="44" y="1122"/>
                </a:lnTo>
                <a:lnTo>
                  <a:pt x="145" y="1316"/>
                </a:lnTo>
                <a:lnTo>
                  <a:pt x="194" y="1412"/>
                </a:lnTo>
                <a:lnTo>
                  <a:pt x="212" y="1447"/>
                </a:lnTo>
                <a:lnTo>
                  <a:pt x="222" y="1468"/>
                </a:lnTo>
                <a:lnTo>
                  <a:pt x="222" y="1468"/>
                </a:lnTo>
                <a:lnTo>
                  <a:pt x="241" y="1517"/>
                </a:lnTo>
                <a:lnTo>
                  <a:pt x="247" y="1537"/>
                </a:lnTo>
                <a:lnTo>
                  <a:pt x="250" y="1546"/>
                </a:lnTo>
                <a:lnTo>
                  <a:pt x="251" y="1552"/>
                </a:lnTo>
                <a:lnTo>
                  <a:pt x="251" y="1552"/>
                </a:lnTo>
                <a:lnTo>
                  <a:pt x="252" y="1577"/>
                </a:lnTo>
                <a:lnTo>
                  <a:pt x="252" y="1596"/>
                </a:lnTo>
                <a:lnTo>
                  <a:pt x="251" y="1619"/>
                </a:lnTo>
                <a:lnTo>
                  <a:pt x="250" y="1641"/>
                </a:lnTo>
                <a:lnTo>
                  <a:pt x="247" y="1662"/>
                </a:lnTo>
                <a:lnTo>
                  <a:pt x="245" y="1670"/>
                </a:lnTo>
                <a:lnTo>
                  <a:pt x="243" y="1679"/>
                </a:lnTo>
                <a:lnTo>
                  <a:pt x="240" y="1685"/>
                </a:lnTo>
                <a:lnTo>
                  <a:pt x="236" y="1690"/>
                </a:lnTo>
                <a:lnTo>
                  <a:pt x="236" y="1690"/>
                </a:lnTo>
                <a:lnTo>
                  <a:pt x="229" y="1701"/>
                </a:lnTo>
                <a:lnTo>
                  <a:pt x="220" y="1716"/>
                </a:lnTo>
                <a:lnTo>
                  <a:pt x="212" y="1735"/>
                </a:lnTo>
                <a:lnTo>
                  <a:pt x="203" y="1754"/>
                </a:lnTo>
                <a:lnTo>
                  <a:pt x="196" y="1773"/>
                </a:lnTo>
                <a:lnTo>
                  <a:pt x="191" y="1789"/>
                </a:lnTo>
                <a:lnTo>
                  <a:pt x="187" y="1802"/>
                </a:lnTo>
                <a:lnTo>
                  <a:pt x="187" y="1806"/>
                </a:lnTo>
                <a:lnTo>
                  <a:pt x="187" y="1809"/>
                </a:lnTo>
                <a:lnTo>
                  <a:pt x="187" y="1809"/>
                </a:lnTo>
                <a:lnTo>
                  <a:pt x="190" y="1812"/>
                </a:lnTo>
                <a:lnTo>
                  <a:pt x="192" y="1815"/>
                </a:lnTo>
                <a:lnTo>
                  <a:pt x="198" y="1820"/>
                </a:lnTo>
                <a:lnTo>
                  <a:pt x="207" y="1823"/>
                </a:lnTo>
                <a:lnTo>
                  <a:pt x="207" y="1823"/>
                </a:lnTo>
                <a:lnTo>
                  <a:pt x="198" y="1851"/>
                </a:lnTo>
                <a:lnTo>
                  <a:pt x="190" y="1873"/>
                </a:lnTo>
                <a:lnTo>
                  <a:pt x="182" y="1893"/>
                </a:lnTo>
                <a:lnTo>
                  <a:pt x="182" y="1893"/>
                </a:lnTo>
                <a:lnTo>
                  <a:pt x="180" y="1900"/>
                </a:lnTo>
                <a:lnTo>
                  <a:pt x="178" y="1906"/>
                </a:lnTo>
                <a:lnTo>
                  <a:pt x="178" y="1912"/>
                </a:lnTo>
                <a:lnTo>
                  <a:pt x="178" y="1917"/>
                </a:lnTo>
                <a:lnTo>
                  <a:pt x="181" y="1925"/>
                </a:lnTo>
                <a:lnTo>
                  <a:pt x="182" y="1927"/>
                </a:lnTo>
                <a:lnTo>
                  <a:pt x="182" y="1927"/>
                </a:lnTo>
                <a:lnTo>
                  <a:pt x="176" y="1937"/>
                </a:lnTo>
                <a:lnTo>
                  <a:pt x="172" y="1944"/>
                </a:lnTo>
                <a:lnTo>
                  <a:pt x="171" y="1948"/>
                </a:lnTo>
                <a:lnTo>
                  <a:pt x="172" y="1952"/>
                </a:lnTo>
                <a:lnTo>
                  <a:pt x="172" y="1952"/>
                </a:lnTo>
                <a:lnTo>
                  <a:pt x="175" y="1954"/>
                </a:lnTo>
                <a:lnTo>
                  <a:pt x="178" y="1957"/>
                </a:lnTo>
                <a:lnTo>
                  <a:pt x="185" y="1959"/>
                </a:lnTo>
                <a:lnTo>
                  <a:pt x="192" y="1960"/>
                </a:lnTo>
                <a:lnTo>
                  <a:pt x="202" y="1960"/>
                </a:lnTo>
                <a:lnTo>
                  <a:pt x="213" y="1959"/>
                </a:lnTo>
                <a:lnTo>
                  <a:pt x="227" y="1957"/>
                </a:lnTo>
                <a:lnTo>
                  <a:pt x="241" y="1952"/>
                </a:lnTo>
                <a:lnTo>
                  <a:pt x="241" y="1952"/>
                </a:lnTo>
                <a:lnTo>
                  <a:pt x="256" y="1946"/>
                </a:lnTo>
                <a:lnTo>
                  <a:pt x="267" y="1941"/>
                </a:lnTo>
                <a:lnTo>
                  <a:pt x="284" y="1932"/>
                </a:lnTo>
                <a:lnTo>
                  <a:pt x="294" y="1928"/>
                </a:lnTo>
                <a:lnTo>
                  <a:pt x="305" y="1925"/>
                </a:lnTo>
                <a:lnTo>
                  <a:pt x="320" y="1921"/>
                </a:lnTo>
                <a:lnTo>
                  <a:pt x="340" y="1917"/>
                </a:lnTo>
                <a:lnTo>
                  <a:pt x="340" y="1917"/>
                </a:lnTo>
                <a:lnTo>
                  <a:pt x="388" y="1909"/>
                </a:lnTo>
                <a:lnTo>
                  <a:pt x="411" y="1904"/>
                </a:lnTo>
                <a:lnTo>
                  <a:pt x="435" y="1899"/>
                </a:lnTo>
                <a:lnTo>
                  <a:pt x="456" y="1893"/>
                </a:lnTo>
                <a:lnTo>
                  <a:pt x="473" y="1886"/>
                </a:lnTo>
                <a:lnTo>
                  <a:pt x="486" y="1880"/>
                </a:lnTo>
                <a:lnTo>
                  <a:pt x="490" y="1877"/>
                </a:lnTo>
                <a:lnTo>
                  <a:pt x="493" y="1873"/>
                </a:lnTo>
                <a:lnTo>
                  <a:pt x="493" y="1873"/>
                </a:lnTo>
                <a:lnTo>
                  <a:pt x="496" y="1867"/>
                </a:lnTo>
                <a:lnTo>
                  <a:pt x="500" y="1862"/>
                </a:lnTo>
                <a:lnTo>
                  <a:pt x="505" y="1854"/>
                </a:lnTo>
                <a:lnTo>
                  <a:pt x="506" y="1853"/>
                </a:lnTo>
                <a:lnTo>
                  <a:pt x="504" y="1851"/>
                </a:lnTo>
                <a:lnTo>
                  <a:pt x="500" y="1849"/>
                </a:lnTo>
                <a:lnTo>
                  <a:pt x="493" y="1848"/>
                </a:lnTo>
                <a:lnTo>
                  <a:pt x="493" y="1848"/>
                </a:lnTo>
                <a:lnTo>
                  <a:pt x="479" y="1847"/>
                </a:lnTo>
                <a:lnTo>
                  <a:pt x="474" y="1846"/>
                </a:lnTo>
                <a:lnTo>
                  <a:pt x="472" y="1846"/>
                </a:lnTo>
                <a:lnTo>
                  <a:pt x="468" y="1843"/>
                </a:lnTo>
                <a:lnTo>
                  <a:pt x="468" y="1843"/>
                </a:lnTo>
                <a:lnTo>
                  <a:pt x="462" y="1841"/>
                </a:lnTo>
                <a:lnTo>
                  <a:pt x="454" y="1839"/>
                </a:lnTo>
                <a:lnTo>
                  <a:pt x="446" y="1837"/>
                </a:lnTo>
                <a:lnTo>
                  <a:pt x="442" y="1836"/>
                </a:lnTo>
                <a:lnTo>
                  <a:pt x="438" y="1833"/>
                </a:lnTo>
                <a:lnTo>
                  <a:pt x="438" y="1833"/>
                </a:lnTo>
                <a:lnTo>
                  <a:pt x="435" y="1832"/>
                </a:lnTo>
                <a:lnTo>
                  <a:pt x="430" y="1831"/>
                </a:lnTo>
                <a:lnTo>
                  <a:pt x="420" y="1833"/>
                </a:lnTo>
                <a:lnTo>
                  <a:pt x="414" y="1835"/>
                </a:lnTo>
                <a:lnTo>
                  <a:pt x="408" y="1836"/>
                </a:lnTo>
                <a:lnTo>
                  <a:pt x="401" y="1836"/>
                </a:lnTo>
                <a:lnTo>
                  <a:pt x="394" y="1833"/>
                </a:lnTo>
                <a:lnTo>
                  <a:pt x="394" y="1833"/>
                </a:lnTo>
                <a:lnTo>
                  <a:pt x="377" y="1823"/>
                </a:lnTo>
                <a:lnTo>
                  <a:pt x="355" y="1810"/>
                </a:lnTo>
                <a:lnTo>
                  <a:pt x="330" y="1794"/>
                </a:lnTo>
                <a:lnTo>
                  <a:pt x="330" y="1794"/>
                </a:lnTo>
                <a:lnTo>
                  <a:pt x="339" y="1789"/>
                </a:lnTo>
                <a:lnTo>
                  <a:pt x="345" y="1784"/>
                </a:lnTo>
                <a:lnTo>
                  <a:pt x="347" y="1781"/>
                </a:lnTo>
                <a:lnTo>
                  <a:pt x="350" y="1779"/>
                </a:lnTo>
                <a:lnTo>
                  <a:pt x="350" y="1779"/>
                </a:lnTo>
                <a:lnTo>
                  <a:pt x="356" y="1772"/>
                </a:lnTo>
                <a:lnTo>
                  <a:pt x="364" y="1762"/>
                </a:lnTo>
                <a:lnTo>
                  <a:pt x="376" y="1748"/>
                </a:lnTo>
                <a:lnTo>
                  <a:pt x="381" y="1739"/>
                </a:lnTo>
                <a:lnTo>
                  <a:pt x="384" y="1730"/>
                </a:lnTo>
                <a:lnTo>
                  <a:pt x="384" y="1730"/>
                </a:lnTo>
                <a:lnTo>
                  <a:pt x="400" y="1679"/>
                </a:lnTo>
                <a:lnTo>
                  <a:pt x="425" y="1594"/>
                </a:lnTo>
                <a:lnTo>
                  <a:pt x="458" y="1478"/>
                </a:lnTo>
                <a:lnTo>
                  <a:pt x="458" y="1478"/>
                </a:lnTo>
                <a:lnTo>
                  <a:pt x="480" y="1557"/>
                </a:lnTo>
                <a:lnTo>
                  <a:pt x="495" y="1614"/>
                </a:lnTo>
                <a:lnTo>
                  <a:pt x="500" y="1635"/>
                </a:lnTo>
                <a:lnTo>
                  <a:pt x="502" y="1646"/>
                </a:lnTo>
                <a:lnTo>
                  <a:pt x="502" y="1646"/>
                </a:lnTo>
                <a:lnTo>
                  <a:pt x="504" y="1659"/>
                </a:lnTo>
                <a:lnTo>
                  <a:pt x="506" y="1677"/>
                </a:lnTo>
                <a:lnTo>
                  <a:pt x="509" y="1693"/>
                </a:lnTo>
                <a:lnTo>
                  <a:pt x="512" y="1705"/>
                </a:lnTo>
                <a:lnTo>
                  <a:pt x="512" y="1705"/>
                </a:lnTo>
                <a:lnTo>
                  <a:pt x="514" y="1711"/>
                </a:lnTo>
                <a:lnTo>
                  <a:pt x="515" y="1722"/>
                </a:lnTo>
                <a:lnTo>
                  <a:pt x="516" y="1751"/>
                </a:lnTo>
                <a:lnTo>
                  <a:pt x="517" y="1778"/>
                </a:lnTo>
                <a:lnTo>
                  <a:pt x="520" y="1788"/>
                </a:lnTo>
                <a:lnTo>
                  <a:pt x="521" y="1791"/>
                </a:lnTo>
                <a:lnTo>
                  <a:pt x="522" y="1794"/>
                </a:lnTo>
                <a:lnTo>
                  <a:pt x="522" y="1794"/>
                </a:lnTo>
                <a:lnTo>
                  <a:pt x="530" y="1800"/>
                </a:lnTo>
                <a:lnTo>
                  <a:pt x="538" y="1805"/>
                </a:lnTo>
                <a:lnTo>
                  <a:pt x="547" y="1809"/>
                </a:lnTo>
                <a:lnTo>
                  <a:pt x="547" y="1809"/>
                </a:lnTo>
                <a:lnTo>
                  <a:pt x="546" y="1823"/>
                </a:lnTo>
                <a:lnTo>
                  <a:pt x="544" y="1837"/>
                </a:lnTo>
                <a:lnTo>
                  <a:pt x="542" y="1848"/>
                </a:lnTo>
                <a:lnTo>
                  <a:pt x="542" y="1848"/>
                </a:lnTo>
                <a:lnTo>
                  <a:pt x="538" y="1857"/>
                </a:lnTo>
                <a:lnTo>
                  <a:pt x="536" y="1865"/>
                </a:lnTo>
                <a:lnTo>
                  <a:pt x="532" y="1875"/>
                </a:lnTo>
                <a:lnTo>
                  <a:pt x="532" y="1881"/>
                </a:lnTo>
                <a:lnTo>
                  <a:pt x="532" y="1888"/>
                </a:lnTo>
                <a:lnTo>
                  <a:pt x="532" y="1888"/>
                </a:lnTo>
                <a:lnTo>
                  <a:pt x="532" y="1910"/>
                </a:lnTo>
                <a:lnTo>
                  <a:pt x="532" y="1917"/>
                </a:lnTo>
                <a:lnTo>
                  <a:pt x="532" y="1917"/>
                </a:lnTo>
                <a:lnTo>
                  <a:pt x="528" y="1918"/>
                </a:lnTo>
                <a:lnTo>
                  <a:pt x="521" y="1921"/>
                </a:lnTo>
                <a:lnTo>
                  <a:pt x="517" y="1923"/>
                </a:lnTo>
                <a:lnTo>
                  <a:pt x="514" y="1926"/>
                </a:lnTo>
                <a:lnTo>
                  <a:pt x="512" y="1928"/>
                </a:lnTo>
                <a:lnTo>
                  <a:pt x="512" y="1932"/>
                </a:lnTo>
                <a:lnTo>
                  <a:pt x="512" y="1932"/>
                </a:lnTo>
                <a:lnTo>
                  <a:pt x="514" y="1939"/>
                </a:lnTo>
                <a:lnTo>
                  <a:pt x="515" y="1943"/>
                </a:lnTo>
                <a:lnTo>
                  <a:pt x="516" y="1946"/>
                </a:lnTo>
                <a:lnTo>
                  <a:pt x="519" y="1949"/>
                </a:lnTo>
                <a:lnTo>
                  <a:pt x="523" y="1952"/>
                </a:lnTo>
                <a:lnTo>
                  <a:pt x="531" y="1954"/>
                </a:lnTo>
                <a:lnTo>
                  <a:pt x="542" y="1957"/>
                </a:lnTo>
                <a:lnTo>
                  <a:pt x="542" y="1957"/>
                </a:lnTo>
                <a:lnTo>
                  <a:pt x="568" y="1959"/>
                </a:lnTo>
                <a:lnTo>
                  <a:pt x="592" y="1960"/>
                </a:lnTo>
                <a:lnTo>
                  <a:pt x="636" y="1962"/>
                </a:lnTo>
                <a:lnTo>
                  <a:pt x="636" y="1962"/>
                </a:lnTo>
                <a:lnTo>
                  <a:pt x="655" y="1964"/>
                </a:lnTo>
                <a:lnTo>
                  <a:pt x="686" y="1969"/>
                </a:lnTo>
                <a:lnTo>
                  <a:pt x="686" y="1969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E3105C37-F427-40C5-9112-7CC265ADB1CA}"/>
              </a:ext>
            </a:extLst>
          </p:cNvPr>
          <p:cNvSpPr txBox="1"/>
          <p:nvPr/>
        </p:nvSpPr>
        <p:spPr>
          <a:xfrm>
            <a:off x="276046" y="232912"/>
            <a:ext cx="38779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杖をつく老人のシルエット</a:t>
            </a:r>
          </a:p>
        </p:txBody>
      </p:sp>
      <p:sp>
        <p:nvSpPr>
          <p:cNvPr id="3" name="Freeform 5">
            <a:extLst>
              <a:ext uri="{FF2B5EF4-FFF2-40B4-BE49-F238E27FC236}">
                <a16:creationId xmlns:a16="http://schemas.microsoft.com/office/drawing/2014/main" id="{2375E0B4-FC6B-B8A5-1399-82D6AA16693E}"/>
              </a:ext>
            </a:extLst>
          </p:cNvPr>
          <p:cNvSpPr>
            <a:spLocks noEditPoints="1"/>
          </p:cNvSpPr>
          <p:nvPr/>
        </p:nvSpPr>
        <p:spPr bwMode="auto">
          <a:xfrm>
            <a:off x="1572852" y="3844886"/>
            <a:ext cx="953850" cy="2529256"/>
          </a:xfrm>
          <a:custGeom>
            <a:avLst/>
            <a:gdLst>
              <a:gd name="T0" fmla="*/ 468 w 798"/>
              <a:gd name="T1" fmla="*/ 1210 h 2116"/>
              <a:gd name="T2" fmla="*/ 466 w 798"/>
              <a:gd name="T3" fmla="*/ 1598 h 2116"/>
              <a:gd name="T4" fmla="*/ 478 w 798"/>
              <a:gd name="T5" fmla="*/ 1708 h 2116"/>
              <a:gd name="T6" fmla="*/ 488 w 798"/>
              <a:gd name="T7" fmla="*/ 1777 h 2116"/>
              <a:gd name="T8" fmla="*/ 478 w 798"/>
              <a:gd name="T9" fmla="*/ 1885 h 2116"/>
              <a:gd name="T10" fmla="*/ 517 w 798"/>
              <a:gd name="T11" fmla="*/ 1970 h 2116"/>
              <a:gd name="T12" fmla="*/ 603 w 798"/>
              <a:gd name="T13" fmla="*/ 1961 h 2116"/>
              <a:gd name="T14" fmla="*/ 617 w 798"/>
              <a:gd name="T15" fmla="*/ 1909 h 2116"/>
              <a:gd name="T16" fmla="*/ 577 w 798"/>
              <a:gd name="T17" fmla="*/ 1822 h 2116"/>
              <a:gd name="T18" fmla="*/ 591 w 798"/>
              <a:gd name="T19" fmla="*/ 1790 h 2116"/>
              <a:gd name="T20" fmla="*/ 631 w 798"/>
              <a:gd name="T21" fmla="*/ 1669 h 2116"/>
              <a:gd name="T22" fmla="*/ 685 w 798"/>
              <a:gd name="T23" fmla="*/ 1212 h 2116"/>
              <a:gd name="T24" fmla="*/ 706 w 798"/>
              <a:gd name="T25" fmla="*/ 842 h 2116"/>
              <a:gd name="T26" fmla="*/ 700 w 798"/>
              <a:gd name="T27" fmla="*/ 717 h 2116"/>
              <a:gd name="T28" fmla="*/ 789 w 798"/>
              <a:gd name="T29" fmla="*/ 636 h 2116"/>
              <a:gd name="T30" fmla="*/ 721 w 798"/>
              <a:gd name="T31" fmla="*/ 539 h 2116"/>
              <a:gd name="T32" fmla="*/ 582 w 798"/>
              <a:gd name="T33" fmla="*/ 400 h 2116"/>
              <a:gd name="T34" fmla="*/ 419 w 798"/>
              <a:gd name="T35" fmla="*/ 321 h 2116"/>
              <a:gd name="T36" fmla="*/ 365 w 798"/>
              <a:gd name="T37" fmla="*/ 237 h 2116"/>
              <a:gd name="T38" fmla="*/ 359 w 798"/>
              <a:gd name="T39" fmla="*/ 106 h 2116"/>
              <a:gd name="T40" fmla="*/ 334 w 798"/>
              <a:gd name="T41" fmla="*/ 51 h 2116"/>
              <a:gd name="T42" fmla="*/ 280 w 798"/>
              <a:gd name="T43" fmla="*/ 4 h 2116"/>
              <a:gd name="T44" fmla="*/ 189 w 798"/>
              <a:gd name="T45" fmla="*/ 0 h 2116"/>
              <a:gd name="T46" fmla="*/ 143 w 798"/>
              <a:gd name="T47" fmla="*/ 15 h 2116"/>
              <a:gd name="T48" fmla="*/ 108 w 798"/>
              <a:gd name="T49" fmla="*/ 49 h 2116"/>
              <a:gd name="T50" fmla="*/ 89 w 798"/>
              <a:gd name="T51" fmla="*/ 118 h 2116"/>
              <a:gd name="T52" fmla="*/ 113 w 798"/>
              <a:gd name="T53" fmla="*/ 296 h 2116"/>
              <a:gd name="T54" fmla="*/ 123 w 798"/>
              <a:gd name="T55" fmla="*/ 369 h 2116"/>
              <a:gd name="T56" fmla="*/ 59 w 798"/>
              <a:gd name="T57" fmla="*/ 453 h 2116"/>
              <a:gd name="T58" fmla="*/ 2 w 798"/>
              <a:gd name="T59" fmla="*/ 838 h 2116"/>
              <a:gd name="T60" fmla="*/ 42 w 798"/>
              <a:gd name="T61" fmla="*/ 926 h 2116"/>
              <a:gd name="T62" fmla="*/ 64 w 798"/>
              <a:gd name="T63" fmla="*/ 973 h 2116"/>
              <a:gd name="T64" fmla="*/ 30 w 798"/>
              <a:gd name="T65" fmla="*/ 2039 h 2116"/>
              <a:gd name="T66" fmla="*/ 39 w 798"/>
              <a:gd name="T67" fmla="*/ 2113 h 2116"/>
              <a:gd name="T68" fmla="*/ 59 w 798"/>
              <a:gd name="T69" fmla="*/ 2034 h 2116"/>
              <a:gd name="T70" fmla="*/ 153 w 798"/>
              <a:gd name="T71" fmla="*/ 992 h 2116"/>
              <a:gd name="T72" fmla="*/ 171 w 798"/>
              <a:gd name="T73" fmla="*/ 971 h 2116"/>
              <a:gd name="T74" fmla="*/ 205 w 798"/>
              <a:gd name="T75" fmla="*/ 922 h 2116"/>
              <a:gd name="T76" fmla="*/ 166 w 798"/>
              <a:gd name="T77" fmla="*/ 907 h 2116"/>
              <a:gd name="T78" fmla="*/ 158 w 798"/>
              <a:gd name="T79" fmla="*/ 769 h 2116"/>
              <a:gd name="T80" fmla="*/ 227 w 798"/>
              <a:gd name="T81" fmla="*/ 885 h 2116"/>
              <a:gd name="T82" fmla="*/ 227 w 798"/>
              <a:gd name="T83" fmla="*/ 945 h 2116"/>
              <a:gd name="T84" fmla="*/ 202 w 798"/>
              <a:gd name="T85" fmla="*/ 1155 h 2116"/>
              <a:gd name="T86" fmla="*/ 205 w 798"/>
              <a:gd name="T87" fmla="*/ 1401 h 2116"/>
              <a:gd name="T88" fmla="*/ 243 w 798"/>
              <a:gd name="T89" fmla="*/ 1618 h 2116"/>
              <a:gd name="T90" fmla="*/ 275 w 798"/>
              <a:gd name="T91" fmla="*/ 1751 h 2116"/>
              <a:gd name="T92" fmla="*/ 296 w 798"/>
              <a:gd name="T93" fmla="*/ 1787 h 2116"/>
              <a:gd name="T94" fmla="*/ 249 w 798"/>
              <a:gd name="T95" fmla="*/ 1844 h 2116"/>
              <a:gd name="T96" fmla="*/ 158 w 798"/>
              <a:gd name="T97" fmla="*/ 1906 h 2116"/>
              <a:gd name="T98" fmla="*/ 123 w 798"/>
              <a:gd name="T99" fmla="*/ 1925 h 2116"/>
              <a:gd name="T100" fmla="*/ 113 w 798"/>
              <a:gd name="T101" fmla="*/ 1950 h 2116"/>
              <a:gd name="T102" fmla="*/ 237 w 798"/>
              <a:gd name="T103" fmla="*/ 1960 h 2116"/>
              <a:gd name="T104" fmla="*/ 393 w 798"/>
              <a:gd name="T105" fmla="*/ 1932 h 2116"/>
              <a:gd name="T106" fmla="*/ 434 w 798"/>
              <a:gd name="T107" fmla="*/ 1895 h 2116"/>
              <a:gd name="T108" fmla="*/ 418 w 798"/>
              <a:gd name="T109" fmla="*/ 1843 h 2116"/>
              <a:gd name="T110" fmla="*/ 426 w 798"/>
              <a:gd name="T111" fmla="*/ 1619 h 2116"/>
              <a:gd name="T112" fmla="*/ 591 w 798"/>
              <a:gd name="T113" fmla="*/ 597 h 2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798" h="2116">
                <a:moveTo>
                  <a:pt x="419" y="1442"/>
                </a:moveTo>
                <a:lnTo>
                  <a:pt x="419" y="1442"/>
                </a:lnTo>
                <a:lnTo>
                  <a:pt x="419" y="1437"/>
                </a:lnTo>
                <a:lnTo>
                  <a:pt x="420" y="1428"/>
                </a:lnTo>
                <a:lnTo>
                  <a:pt x="424" y="1402"/>
                </a:lnTo>
                <a:lnTo>
                  <a:pt x="440" y="1331"/>
                </a:lnTo>
                <a:lnTo>
                  <a:pt x="468" y="1212"/>
                </a:lnTo>
                <a:lnTo>
                  <a:pt x="468" y="1212"/>
                </a:lnTo>
                <a:lnTo>
                  <a:pt x="468" y="1210"/>
                </a:lnTo>
                <a:lnTo>
                  <a:pt x="468" y="1210"/>
                </a:lnTo>
                <a:lnTo>
                  <a:pt x="468" y="1212"/>
                </a:lnTo>
                <a:lnTo>
                  <a:pt x="468" y="1212"/>
                </a:lnTo>
                <a:lnTo>
                  <a:pt x="467" y="1239"/>
                </a:lnTo>
                <a:lnTo>
                  <a:pt x="465" y="1287"/>
                </a:lnTo>
                <a:lnTo>
                  <a:pt x="463" y="1419"/>
                </a:lnTo>
                <a:lnTo>
                  <a:pt x="463" y="1490"/>
                </a:lnTo>
                <a:lnTo>
                  <a:pt x="465" y="1551"/>
                </a:lnTo>
                <a:lnTo>
                  <a:pt x="466" y="1598"/>
                </a:lnTo>
                <a:lnTo>
                  <a:pt x="467" y="1614"/>
                </a:lnTo>
                <a:lnTo>
                  <a:pt x="468" y="1624"/>
                </a:lnTo>
                <a:lnTo>
                  <a:pt x="468" y="1624"/>
                </a:lnTo>
                <a:lnTo>
                  <a:pt x="473" y="1647"/>
                </a:lnTo>
                <a:lnTo>
                  <a:pt x="477" y="1665"/>
                </a:lnTo>
                <a:lnTo>
                  <a:pt x="478" y="1681"/>
                </a:lnTo>
                <a:lnTo>
                  <a:pt x="478" y="1698"/>
                </a:lnTo>
                <a:lnTo>
                  <a:pt x="478" y="1698"/>
                </a:lnTo>
                <a:lnTo>
                  <a:pt x="478" y="1708"/>
                </a:lnTo>
                <a:lnTo>
                  <a:pt x="479" y="1719"/>
                </a:lnTo>
                <a:lnTo>
                  <a:pt x="482" y="1742"/>
                </a:lnTo>
                <a:lnTo>
                  <a:pt x="485" y="1760"/>
                </a:lnTo>
                <a:lnTo>
                  <a:pt x="488" y="1767"/>
                </a:lnTo>
                <a:lnTo>
                  <a:pt x="488" y="1767"/>
                </a:lnTo>
                <a:lnTo>
                  <a:pt x="489" y="1769"/>
                </a:lnTo>
                <a:lnTo>
                  <a:pt x="490" y="1770"/>
                </a:lnTo>
                <a:lnTo>
                  <a:pt x="490" y="1774"/>
                </a:lnTo>
                <a:lnTo>
                  <a:pt x="488" y="1777"/>
                </a:lnTo>
                <a:lnTo>
                  <a:pt x="488" y="1777"/>
                </a:lnTo>
                <a:lnTo>
                  <a:pt x="484" y="1782"/>
                </a:lnTo>
                <a:lnTo>
                  <a:pt x="481" y="1787"/>
                </a:lnTo>
                <a:lnTo>
                  <a:pt x="478" y="1795"/>
                </a:lnTo>
                <a:lnTo>
                  <a:pt x="478" y="1807"/>
                </a:lnTo>
                <a:lnTo>
                  <a:pt x="478" y="1807"/>
                </a:lnTo>
                <a:lnTo>
                  <a:pt x="478" y="1828"/>
                </a:lnTo>
                <a:lnTo>
                  <a:pt x="478" y="1856"/>
                </a:lnTo>
                <a:lnTo>
                  <a:pt x="478" y="1885"/>
                </a:lnTo>
                <a:lnTo>
                  <a:pt x="478" y="1906"/>
                </a:lnTo>
                <a:lnTo>
                  <a:pt x="478" y="1906"/>
                </a:lnTo>
                <a:lnTo>
                  <a:pt x="479" y="1913"/>
                </a:lnTo>
                <a:lnTo>
                  <a:pt x="482" y="1923"/>
                </a:lnTo>
                <a:lnTo>
                  <a:pt x="487" y="1934"/>
                </a:lnTo>
                <a:lnTo>
                  <a:pt x="493" y="1944"/>
                </a:lnTo>
                <a:lnTo>
                  <a:pt x="500" y="1955"/>
                </a:lnTo>
                <a:lnTo>
                  <a:pt x="508" y="1964"/>
                </a:lnTo>
                <a:lnTo>
                  <a:pt x="517" y="1970"/>
                </a:lnTo>
                <a:lnTo>
                  <a:pt x="522" y="1974"/>
                </a:lnTo>
                <a:lnTo>
                  <a:pt x="527" y="1975"/>
                </a:lnTo>
                <a:lnTo>
                  <a:pt x="527" y="1975"/>
                </a:lnTo>
                <a:lnTo>
                  <a:pt x="534" y="1976"/>
                </a:lnTo>
                <a:lnTo>
                  <a:pt x="540" y="1976"/>
                </a:lnTo>
                <a:lnTo>
                  <a:pt x="554" y="1975"/>
                </a:lnTo>
                <a:lnTo>
                  <a:pt x="570" y="1972"/>
                </a:lnTo>
                <a:lnTo>
                  <a:pt x="588" y="1967"/>
                </a:lnTo>
                <a:lnTo>
                  <a:pt x="603" y="1961"/>
                </a:lnTo>
                <a:lnTo>
                  <a:pt x="615" y="1954"/>
                </a:lnTo>
                <a:lnTo>
                  <a:pt x="620" y="1949"/>
                </a:lnTo>
                <a:lnTo>
                  <a:pt x="623" y="1945"/>
                </a:lnTo>
                <a:lnTo>
                  <a:pt x="625" y="1940"/>
                </a:lnTo>
                <a:lnTo>
                  <a:pt x="626" y="1935"/>
                </a:lnTo>
                <a:lnTo>
                  <a:pt x="626" y="1935"/>
                </a:lnTo>
                <a:lnTo>
                  <a:pt x="625" y="1925"/>
                </a:lnTo>
                <a:lnTo>
                  <a:pt x="621" y="1917"/>
                </a:lnTo>
                <a:lnTo>
                  <a:pt x="617" y="1909"/>
                </a:lnTo>
                <a:lnTo>
                  <a:pt x="611" y="1902"/>
                </a:lnTo>
                <a:lnTo>
                  <a:pt x="600" y="1890"/>
                </a:lnTo>
                <a:lnTo>
                  <a:pt x="591" y="1881"/>
                </a:lnTo>
                <a:lnTo>
                  <a:pt x="591" y="1881"/>
                </a:lnTo>
                <a:lnTo>
                  <a:pt x="589" y="1876"/>
                </a:lnTo>
                <a:lnTo>
                  <a:pt x="586" y="1870"/>
                </a:lnTo>
                <a:lnTo>
                  <a:pt x="583" y="1853"/>
                </a:lnTo>
                <a:lnTo>
                  <a:pt x="577" y="1822"/>
                </a:lnTo>
                <a:lnTo>
                  <a:pt x="577" y="1822"/>
                </a:lnTo>
                <a:lnTo>
                  <a:pt x="577" y="1817"/>
                </a:lnTo>
                <a:lnTo>
                  <a:pt x="577" y="1811"/>
                </a:lnTo>
                <a:lnTo>
                  <a:pt x="579" y="1800"/>
                </a:lnTo>
                <a:lnTo>
                  <a:pt x="583" y="1791"/>
                </a:lnTo>
                <a:lnTo>
                  <a:pt x="585" y="1788"/>
                </a:lnTo>
                <a:lnTo>
                  <a:pt x="586" y="1787"/>
                </a:lnTo>
                <a:lnTo>
                  <a:pt x="586" y="1787"/>
                </a:lnTo>
                <a:lnTo>
                  <a:pt x="589" y="1788"/>
                </a:lnTo>
                <a:lnTo>
                  <a:pt x="591" y="1790"/>
                </a:lnTo>
                <a:lnTo>
                  <a:pt x="593" y="1790"/>
                </a:lnTo>
                <a:lnTo>
                  <a:pt x="595" y="1788"/>
                </a:lnTo>
                <a:lnTo>
                  <a:pt x="599" y="1786"/>
                </a:lnTo>
                <a:lnTo>
                  <a:pt x="603" y="1781"/>
                </a:lnTo>
                <a:lnTo>
                  <a:pt x="606" y="1772"/>
                </a:lnTo>
                <a:lnTo>
                  <a:pt x="606" y="1772"/>
                </a:lnTo>
                <a:lnTo>
                  <a:pt x="612" y="1753"/>
                </a:lnTo>
                <a:lnTo>
                  <a:pt x="621" y="1717"/>
                </a:lnTo>
                <a:lnTo>
                  <a:pt x="631" y="1669"/>
                </a:lnTo>
                <a:lnTo>
                  <a:pt x="642" y="1614"/>
                </a:lnTo>
                <a:lnTo>
                  <a:pt x="662" y="1501"/>
                </a:lnTo>
                <a:lnTo>
                  <a:pt x="670" y="1450"/>
                </a:lnTo>
                <a:lnTo>
                  <a:pt x="675" y="1412"/>
                </a:lnTo>
                <a:lnTo>
                  <a:pt x="675" y="1412"/>
                </a:lnTo>
                <a:lnTo>
                  <a:pt x="679" y="1377"/>
                </a:lnTo>
                <a:lnTo>
                  <a:pt x="681" y="1342"/>
                </a:lnTo>
                <a:lnTo>
                  <a:pt x="684" y="1269"/>
                </a:lnTo>
                <a:lnTo>
                  <a:pt x="685" y="1212"/>
                </a:lnTo>
                <a:lnTo>
                  <a:pt x="685" y="1190"/>
                </a:lnTo>
                <a:lnTo>
                  <a:pt x="715" y="1180"/>
                </a:lnTo>
                <a:lnTo>
                  <a:pt x="715" y="923"/>
                </a:lnTo>
                <a:lnTo>
                  <a:pt x="715" y="923"/>
                </a:lnTo>
                <a:lnTo>
                  <a:pt x="715" y="895"/>
                </a:lnTo>
                <a:lnTo>
                  <a:pt x="713" y="883"/>
                </a:lnTo>
                <a:lnTo>
                  <a:pt x="712" y="869"/>
                </a:lnTo>
                <a:lnTo>
                  <a:pt x="710" y="857"/>
                </a:lnTo>
                <a:lnTo>
                  <a:pt x="706" y="842"/>
                </a:lnTo>
                <a:lnTo>
                  <a:pt x="695" y="805"/>
                </a:lnTo>
                <a:lnTo>
                  <a:pt x="695" y="805"/>
                </a:lnTo>
                <a:lnTo>
                  <a:pt x="683" y="770"/>
                </a:lnTo>
                <a:lnTo>
                  <a:pt x="673" y="749"/>
                </a:lnTo>
                <a:lnTo>
                  <a:pt x="668" y="738"/>
                </a:lnTo>
                <a:lnTo>
                  <a:pt x="665" y="736"/>
                </a:lnTo>
                <a:lnTo>
                  <a:pt x="665" y="736"/>
                </a:lnTo>
                <a:lnTo>
                  <a:pt x="683" y="727"/>
                </a:lnTo>
                <a:lnTo>
                  <a:pt x="700" y="717"/>
                </a:lnTo>
                <a:lnTo>
                  <a:pt x="720" y="705"/>
                </a:lnTo>
                <a:lnTo>
                  <a:pt x="740" y="691"/>
                </a:lnTo>
                <a:lnTo>
                  <a:pt x="760" y="675"/>
                </a:lnTo>
                <a:lnTo>
                  <a:pt x="768" y="668"/>
                </a:lnTo>
                <a:lnTo>
                  <a:pt x="775" y="660"/>
                </a:lnTo>
                <a:lnTo>
                  <a:pt x="780" y="654"/>
                </a:lnTo>
                <a:lnTo>
                  <a:pt x="784" y="647"/>
                </a:lnTo>
                <a:lnTo>
                  <a:pt x="784" y="647"/>
                </a:lnTo>
                <a:lnTo>
                  <a:pt x="789" y="636"/>
                </a:lnTo>
                <a:lnTo>
                  <a:pt x="793" y="627"/>
                </a:lnTo>
                <a:lnTo>
                  <a:pt x="797" y="622"/>
                </a:lnTo>
                <a:lnTo>
                  <a:pt x="798" y="617"/>
                </a:lnTo>
                <a:lnTo>
                  <a:pt x="798" y="613"/>
                </a:lnTo>
                <a:lnTo>
                  <a:pt x="796" y="609"/>
                </a:lnTo>
                <a:lnTo>
                  <a:pt x="790" y="602"/>
                </a:lnTo>
                <a:lnTo>
                  <a:pt x="779" y="592"/>
                </a:lnTo>
                <a:lnTo>
                  <a:pt x="779" y="592"/>
                </a:lnTo>
                <a:lnTo>
                  <a:pt x="721" y="539"/>
                </a:lnTo>
                <a:lnTo>
                  <a:pt x="660" y="484"/>
                </a:lnTo>
                <a:lnTo>
                  <a:pt x="660" y="484"/>
                </a:lnTo>
                <a:lnTo>
                  <a:pt x="647" y="470"/>
                </a:lnTo>
                <a:lnTo>
                  <a:pt x="636" y="458"/>
                </a:lnTo>
                <a:lnTo>
                  <a:pt x="617" y="436"/>
                </a:lnTo>
                <a:lnTo>
                  <a:pt x="600" y="416"/>
                </a:lnTo>
                <a:lnTo>
                  <a:pt x="591" y="407"/>
                </a:lnTo>
                <a:lnTo>
                  <a:pt x="582" y="400"/>
                </a:lnTo>
                <a:lnTo>
                  <a:pt x="582" y="400"/>
                </a:lnTo>
                <a:lnTo>
                  <a:pt x="561" y="386"/>
                </a:lnTo>
                <a:lnTo>
                  <a:pt x="536" y="372"/>
                </a:lnTo>
                <a:lnTo>
                  <a:pt x="513" y="360"/>
                </a:lnTo>
                <a:lnTo>
                  <a:pt x="493" y="351"/>
                </a:lnTo>
                <a:lnTo>
                  <a:pt x="493" y="351"/>
                </a:lnTo>
                <a:lnTo>
                  <a:pt x="453" y="333"/>
                </a:lnTo>
                <a:lnTo>
                  <a:pt x="435" y="326"/>
                </a:lnTo>
                <a:lnTo>
                  <a:pt x="419" y="321"/>
                </a:lnTo>
                <a:lnTo>
                  <a:pt x="419" y="321"/>
                </a:lnTo>
                <a:lnTo>
                  <a:pt x="404" y="317"/>
                </a:lnTo>
                <a:lnTo>
                  <a:pt x="391" y="312"/>
                </a:lnTo>
                <a:lnTo>
                  <a:pt x="375" y="306"/>
                </a:lnTo>
                <a:lnTo>
                  <a:pt x="350" y="301"/>
                </a:lnTo>
                <a:lnTo>
                  <a:pt x="340" y="272"/>
                </a:lnTo>
                <a:lnTo>
                  <a:pt x="340" y="272"/>
                </a:lnTo>
                <a:lnTo>
                  <a:pt x="351" y="259"/>
                </a:lnTo>
                <a:lnTo>
                  <a:pt x="359" y="248"/>
                </a:lnTo>
                <a:lnTo>
                  <a:pt x="365" y="237"/>
                </a:lnTo>
                <a:lnTo>
                  <a:pt x="365" y="237"/>
                </a:lnTo>
                <a:lnTo>
                  <a:pt x="366" y="231"/>
                </a:lnTo>
                <a:lnTo>
                  <a:pt x="367" y="222"/>
                </a:lnTo>
                <a:lnTo>
                  <a:pt x="368" y="199"/>
                </a:lnTo>
                <a:lnTo>
                  <a:pt x="367" y="173"/>
                </a:lnTo>
                <a:lnTo>
                  <a:pt x="365" y="148"/>
                </a:lnTo>
                <a:lnTo>
                  <a:pt x="365" y="148"/>
                </a:lnTo>
                <a:lnTo>
                  <a:pt x="360" y="116"/>
                </a:lnTo>
                <a:lnTo>
                  <a:pt x="359" y="106"/>
                </a:lnTo>
                <a:lnTo>
                  <a:pt x="355" y="99"/>
                </a:lnTo>
                <a:lnTo>
                  <a:pt x="355" y="99"/>
                </a:lnTo>
                <a:lnTo>
                  <a:pt x="352" y="93"/>
                </a:lnTo>
                <a:lnTo>
                  <a:pt x="352" y="88"/>
                </a:lnTo>
                <a:lnTo>
                  <a:pt x="352" y="83"/>
                </a:lnTo>
                <a:lnTo>
                  <a:pt x="350" y="74"/>
                </a:lnTo>
                <a:lnTo>
                  <a:pt x="350" y="74"/>
                </a:lnTo>
                <a:lnTo>
                  <a:pt x="344" y="63"/>
                </a:lnTo>
                <a:lnTo>
                  <a:pt x="334" y="51"/>
                </a:lnTo>
                <a:lnTo>
                  <a:pt x="325" y="39"/>
                </a:lnTo>
                <a:lnTo>
                  <a:pt x="320" y="35"/>
                </a:lnTo>
                <a:lnTo>
                  <a:pt x="320" y="35"/>
                </a:lnTo>
                <a:lnTo>
                  <a:pt x="308" y="22"/>
                </a:lnTo>
                <a:lnTo>
                  <a:pt x="298" y="15"/>
                </a:lnTo>
                <a:lnTo>
                  <a:pt x="291" y="10"/>
                </a:lnTo>
                <a:lnTo>
                  <a:pt x="291" y="10"/>
                </a:lnTo>
                <a:lnTo>
                  <a:pt x="285" y="6"/>
                </a:lnTo>
                <a:lnTo>
                  <a:pt x="280" y="4"/>
                </a:lnTo>
                <a:lnTo>
                  <a:pt x="276" y="0"/>
                </a:lnTo>
                <a:lnTo>
                  <a:pt x="251" y="15"/>
                </a:lnTo>
                <a:lnTo>
                  <a:pt x="251" y="15"/>
                </a:lnTo>
                <a:lnTo>
                  <a:pt x="240" y="14"/>
                </a:lnTo>
                <a:lnTo>
                  <a:pt x="227" y="11"/>
                </a:lnTo>
                <a:lnTo>
                  <a:pt x="207" y="5"/>
                </a:lnTo>
                <a:lnTo>
                  <a:pt x="207" y="5"/>
                </a:lnTo>
                <a:lnTo>
                  <a:pt x="197" y="2"/>
                </a:lnTo>
                <a:lnTo>
                  <a:pt x="189" y="0"/>
                </a:lnTo>
                <a:lnTo>
                  <a:pt x="181" y="0"/>
                </a:lnTo>
                <a:lnTo>
                  <a:pt x="176" y="1"/>
                </a:lnTo>
                <a:lnTo>
                  <a:pt x="168" y="2"/>
                </a:lnTo>
                <a:lnTo>
                  <a:pt x="163" y="5"/>
                </a:lnTo>
                <a:lnTo>
                  <a:pt x="163" y="5"/>
                </a:lnTo>
                <a:lnTo>
                  <a:pt x="159" y="6"/>
                </a:lnTo>
                <a:lnTo>
                  <a:pt x="154" y="10"/>
                </a:lnTo>
                <a:lnTo>
                  <a:pt x="149" y="12"/>
                </a:lnTo>
                <a:lnTo>
                  <a:pt x="143" y="15"/>
                </a:lnTo>
                <a:lnTo>
                  <a:pt x="143" y="15"/>
                </a:lnTo>
                <a:lnTo>
                  <a:pt x="133" y="16"/>
                </a:lnTo>
                <a:lnTo>
                  <a:pt x="129" y="19"/>
                </a:lnTo>
                <a:lnTo>
                  <a:pt x="123" y="25"/>
                </a:lnTo>
                <a:lnTo>
                  <a:pt x="123" y="25"/>
                </a:lnTo>
                <a:lnTo>
                  <a:pt x="117" y="32"/>
                </a:lnTo>
                <a:lnTo>
                  <a:pt x="115" y="37"/>
                </a:lnTo>
                <a:lnTo>
                  <a:pt x="112" y="43"/>
                </a:lnTo>
                <a:lnTo>
                  <a:pt x="108" y="49"/>
                </a:lnTo>
                <a:lnTo>
                  <a:pt x="108" y="49"/>
                </a:lnTo>
                <a:lnTo>
                  <a:pt x="105" y="56"/>
                </a:lnTo>
                <a:lnTo>
                  <a:pt x="103" y="62"/>
                </a:lnTo>
                <a:lnTo>
                  <a:pt x="101" y="67"/>
                </a:lnTo>
                <a:lnTo>
                  <a:pt x="99" y="74"/>
                </a:lnTo>
                <a:lnTo>
                  <a:pt x="99" y="74"/>
                </a:lnTo>
                <a:lnTo>
                  <a:pt x="95" y="85"/>
                </a:lnTo>
                <a:lnTo>
                  <a:pt x="92" y="99"/>
                </a:lnTo>
                <a:lnTo>
                  <a:pt x="89" y="118"/>
                </a:lnTo>
                <a:lnTo>
                  <a:pt x="89" y="158"/>
                </a:lnTo>
                <a:lnTo>
                  <a:pt x="89" y="202"/>
                </a:lnTo>
                <a:lnTo>
                  <a:pt x="89" y="202"/>
                </a:lnTo>
                <a:lnTo>
                  <a:pt x="90" y="210"/>
                </a:lnTo>
                <a:lnTo>
                  <a:pt x="92" y="221"/>
                </a:lnTo>
                <a:lnTo>
                  <a:pt x="100" y="251"/>
                </a:lnTo>
                <a:lnTo>
                  <a:pt x="107" y="279"/>
                </a:lnTo>
                <a:lnTo>
                  <a:pt x="113" y="296"/>
                </a:lnTo>
                <a:lnTo>
                  <a:pt x="113" y="296"/>
                </a:lnTo>
                <a:lnTo>
                  <a:pt x="117" y="301"/>
                </a:lnTo>
                <a:lnTo>
                  <a:pt x="123" y="307"/>
                </a:lnTo>
                <a:lnTo>
                  <a:pt x="138" y="323"/>
                </a:lnTo>
                <a:lnTo>
                  <a:pt x="153" y="338"/>
                </a:lnTo>
                <a:lnTo>
                  <a:pt x="156" y="343"/>
                </a:lnTo>
                <a:lnTo>
                  <a:pt x="158" y="346"/>
                </a:lnTo>
                <a:lnTo>
                  <a:pt x="158" y="346"/>
                </a:lnTo>
                <a:lnTo>
                  <a:pt x="147" y="354"/>
                </a:lnTo>
                <a:lnTo>
                  <a:pt x="123" y="369"/>
                </a:lnTo>
                <a:lnTo>
                  <a:pt x="97" y="388"/>
                </a:lnTo>
                <a:lnTo>
                  <a:pt x="86" y="396"/>
                </a:lnTo>
                <a:lnTo>
                  <a:pt x="79" y="405"/>
                </a:lnTo>
                <a:lnTo>
                  <a:pt x="79" y="405"/>
                </a:lnTo>
                <a:lnTo>
                  <a:pt x="74" y="412"/>
                </a:lnTo>
                <a:lnTo>
                  <a:pt x="69" y="420"/>
                </a:lnTo>
                <a:lnTo>
                  <a:pt x="65" y="428"/>
                </a:lnTo>
                <a:lnTo>
                  <a:pt x="62" y="439"/>
                </a:lnTo>
                <a:lnTo>
                  <a:pt x="59" y="453"/>
                </a:lnTo>
                <a:lnTo>
                  <a:pt x="55" y="469"/>
                </a:lnTo>
                <a:lnTo>
                  <a:pt x="49" y="518"/>
                </a:lnTo>
                <a:lnTo>
                  <a:pt x="49" y="518"/>
                </a:lnTo>
                <a:lnTo>
                  <a:pt x="39" y="586"/>
                </a:lnTo>
                <a:lnTo>
                  <a:pt x="28" y="660"/>
                </a:lnTo>
                <a:lnTo>
                  <a:pt x="10" y="775"/>
                </a:lnTo>
                <a:lnTo>
                  <a:pt x="10" y="775"/>
                </a:lnTo>
                <a:lnTo>
                  <a:pt x="5" y="808"/>
                </a:lnTo>
                <a:lnTo>
                  <a:pt x="2" y="838"/>
                </a:lnTo>
                <a:lnTo>
                  <a:pt x="0" y="869"/>
                </a:lnTo>
                <a:lnTo>
                  <a:pt x="39" y="879"/>
                </a:lnTo>
                <a:lnTo>
                  <a:pt x="39" y="879"/>
                </a:lnTo>
                <a:lnTo>
                  <a:pt x="43" y="895"/>
                </a:lnTo>
                <a:lnTo>
                  <a:pt x="44" y="907"/>
                </a:lnTo>
                <a:lnTo>
                  <a:pt x="44" y="913"/>
                </a:lnTo>
                <a:lnTo>
                  <a:pt x="44" y="918"/>
                </a:lnTo>
                <a:lnTo>
                  <a:pt x="44" y="918"/>
                </a:lnTo>
                <a:lnTo>
                  <a:pt x="42" y="926"/>
                </a:lnTo>
                <a:lnTo>
                  <a:pt x="41" y="933"/>
                </a:lnTo>
                <a:lnTo>
                  <a:pt x="41" y="939"/>
                </a:lnTo>
                <a:lnTo>
                  <a:pt x="42" y="943"/>
                </a:lnTo>
                <a:lnTo>
                  <a:pt x="44" y="948"/>
                </a:lnTo>
                <a:lnTo>
                  <a:pt x="44" y="948"/>
                </a:lnTo>
                <a:lnTo>
                  <a:pt x="49" y="955"/>
                </a:lnTo>
                <a:lnTo>
                  <a:pt x="54" y="962"/>
                </a:lnTo>
                <a:lnTo>
                  <a:pt x="64" y="973"/>
                </a:lnTo>
                <a:lnTo>
                  <a:pt x="64" y="973"/>
                </a:lnTo>
                <a:lnTo>
                  <a:pt x="70" y="980"/>
                </a:lnTo>
                <a:lnTo>
                  <a:pt x="79" y="987"/>
                </a:lnTo>
                <a:lnTo>
                  <a:pt x="79" y="987"/>
                </a:lnTo>
                <a:lnTo>
                  <a:pt x="84" y="994"/>
                </a:lnTo>
                <a:lnTo>
                  <a:pt x="86" y="999"/>
                </a:lnTo>
                <a:lnTo>
                  <a:pt x="90" y="1001"/>
                </a:lnTo>
                <a:lnTo>
                  <a:pt x="94" y="1002"/>
                </a:lnTo>
                <a:lnTo>
                  <a:pt x="103" y="1002"/>
                </a:lnTo>
                <a:lnTo>
                  <a:pt x="30" y="2039"/>
                </a:lnTo>
                <a:lnTo>
                  <a:pt x="20" y="2044"/>
                </a:lnTo>
                <a:lnTo>
                  <a:pt x="15" y="2103"/>
                </a:lnTo>
                <a:lnTo>
                  <a:pt x="15" y="2103"/>
                </a:lnTo>
                <a:lnTo>
                  <a:pt x="17" y="2104"/>
                </a:lnTo>
                <a:lnTo>
                  <a:pt x="22" y="2108"/>
                </a:lnTo>
                <a:lnTo>
                  <a:pt x="31" y="2112"/>
                </a:lnTo>
                <a:lnTo>
                  <a:pt x="34" y="2113"/>
                </a:lnTo>
                <a:lnTo>
                  <a:pt x="39" y="2113"/>
                </a:lnTo>
                <a:lnTo>
                  <a:pt x="39" y="2113"/>
                </a:lnTo>
                <a:lnTo>
                  <a:pt x="48" y="2113"/>
                </a:lnTo>
                <a:lnTo>
                  <a:pt x="55" y="2114"/>
                </a:lnTo>
                <a:lnTo>
                  <a:pt x="62" y="2116"/>
                </a:lnTo>
                <a:lnTo>
                  <a:pt x="63" y="2114"/>
                </a:lnTo>
                <a:lnTo>
                  <a:pt x="64" y="2113"/>
                </a:lnTo>
                <a:lnTo>
                  <a:pt x="64" y="2113"/>
                </a:lnTo>
                <a:lnTo>
                  <a:pt x="67" y="2076"/>
                </a:lnTo>
                <a:lnTo>
                  <a:pt x="69" y="2044"/>
                </a:lnTo>
                <a:lnTo>
                  <a:pt x="59" y="2034"/>
                </a:lnTo>
                <a:lnTo>
                  <a:pt x="59" y="2034"/>
                </a:lnTo>
                <a:lnTo>
                  <a:pt x="138" y="992"/>
                </a:lnTo>
                <a:lnTo>
                  <a:pt x="138" y="992"/>
                </a:lnTo>
                <a:lnTo>
                  <a:pt x="138" y="992"/>
                </a:lnTo>
                <a:lnTo>
                  <a:pt x="139" y="992"/>
                </a:lnTo>
                <a:lnTo>
                  <a:pt x="144" y="994"/>
                </a:lnTo>
                <a:lnTo>
                  <a:pt x="148" y="994"/>
                </a:lnTo>
                <a:lnTo>
                  <a:pt x="150" y="994"/>
                </a:lnTo>
                <a:lnTo>
                  <a:pt x="153" y="992"/>
                </a:lnTo>
                <a:lnTo>
                  <a:pt x="153" y="992"/>
                </a:lnTo>
                <a:lnTo>
                  <a:pt x="155" y="989"/>
                </a:lnTo>
                <a:lnTo>
                  <a:pt x="156" y="985"/>
                </a:lnTo>
                <a:lnTo>
                  <a:pt x="158" y="978"/>
                </a:lnTo>
                <a:lnTo>
                  <a:pt x="158" y="978"/>
                </a:lnTo>
                <a:lnTo>
                  <a:pt x="159" y="976"/>
                </a:lnTo>
                <a:lnTo>
                  <a:pt x="160" y="975"/>
                </a:lnTo>
                <a:lnTo>
                  <a:pt x="166" y="973"/>
                </a:lnTo>
                <a:lnTo>
                  <a:pt x="171" y="971"/>
                </a:lnTo>
                <a:lnTo>
                  <a:pt x="172" y="969"/>
                </a:lnTo>
                <a:lnTo>
                  <a:pt x="172" y="968"/>
                </a:lnTo>
                <a:lnTo>
                  <a:pt x="168" y="948"/>
                </a:lnTo>
                <a:lnTo>
                  <a:pt x="168" y="948"/>
                </a:lnTo>
                <a:lnTo>
                  <a:pt x="175" y="944"/>
                </a:lnTo>
                <a:lnTo>
                  <a:pt x="191" y="936"/>
                </a:lnTo>
                <a:lnTo>
                  <a:pt x="197" y="931"/>
                </a:lnTo>
                <a:lnTo>
                  <a:pt x="203" y="924"/>
                </a:lnTo>
                <a:lnTo>
                  <a:pt x="205" y="922"/>
                </a:lnTo>
                <a:lnTo>
                  <a:pt x="205" y="920"/>
                </a:lnTo>
                <a:lnTo>
                  <a:pt x="205" y="916"/>
                </a:lnTo>
                <a:lnTo>
                  <a:pt x="202" y="913"/>
                </a:lnTo>
                <a:lnTo>
                  <a:pt x="202" y="913"/>
                </a:lnTo>
                <a:lnTo>
                  <a:pt x="196" y="908"/>
                </a:lnTo>
                <a:lnTo>
                  <a:pt x="190" y="906"/>
                </a:lnTo>
                <a:lnTo>
                  <a:pt x="184" y="905"/>
                </a:lnTo>
                <a:lnTo>
                  <a:pt x="177" y="905"/>
                </a:lnTo>
                <a:lnTo>
                  <a:pt x="166" y="907"/>
                </a:lnTo>
                <a:lnTo>
                  <a:pt x="163" y="908"/>
                </a:lnTo>
                <a:lnTo>
                  <a:pt x="133" y="884"/>
                </a:lnTo>
                <a:lnTo>
                  <a:pt x="128" y="869"/>
                </a:lnTo>
                <a:lnTo>
                  <a:pt x="143" y="864"/>
                </a:lnTo>
                <a:lnTo>
                  <a:pt x="138" y="706"/>
                </a:lnTo>
                <a:lnTo>
                  <a:pt x="138" y="706"/>
                </a:lnTo>
                <a:lnTo>
                  <a:pt x="142" y="720"/>
                </a:lnTo>
                <a:lnTo>
                  <a:pt x="152" y="750"/>
                </a:lnTo>
                <a:lnTo>
                  <a:pt x="158" y="769"/>
                </a:lnTo>
                <a:lnTo>
                  <a:pt x="165" y="786"/>
                </a:lnTo>
                <a:lnTo>
                  <a:pt x="174" y="802"/>
                </a:lnTo>
                <a:lnTo>
                  <a:pt x="177" y="810"/>
                </a:lnTo>
                <a:lnTo>
                  <a:pt x="182" y="815"/>
                </a:lnTo>
                <a:lnTo>
                  <a:pt x="182" y="815"/>
                </a:lnTo>
                <a:lnTo>
                  <a:pt x="191" y="826"/>
                </a:lnTo>
                <a:lnTo>
                  <a:pt x="200" y="838"/>
                </a:lnTo>
                <a:lnTo>
                  <a:pt x="216" y="864"/>
                </a:lnTo>
                <a:lnTo>
                  <a:pt x="227" y="885"/>
                </a:lnTo>
                <a:lnTo>
                  <a:pt x="232" y="894"/>
                </a:lnTo>
                <a:lnTo>
                  <a:pt x="232" y="894"/>
                </a:lnTo>
                <a:lnTo>
                  <a:pt x="234" y="911"/>
                </a:lnTo>
                <a:lnTo>
                  <a:pt x="234" y="924"/>
                </a:lnTo>
                <a:lnTo>
                  <a:pt x="233" y="929"/>
                </a:lnTo>
                <a:lnTo>
                  <a:pt x="232" y="933"/>
                </a:lnTo>
                <a:lnTo>
                  <a:pt x="232" y="933"/>
                </a:lnTo>
                <a:lnTo>
                  <a:pt x="229" y="938"/>
                </a:lnTo>
                <a:lnTo>
                  <a:pt x="227" y="945"/>
                </a:lnTo>
                <a:lnTo>
                  <a:pt x="222" y="970"/>
                </a:lnTo>
                <a:lnTo>
                  <a:pt x="216" y="996"/>
                </a:lnTo>
                <a:lnTo>
                  <a:pt x="212" y="1012"/>
                </a:lnTo>
                <a:lnTo>
                  <a:pt x="172" y="1131"/>
                </a:lnTo>
                <a:lnTo>
                  <a:pt x="172" y="1131"/>
                </a:lnTo>
                <a:lnTo>
                  <a:pt x="186" y="1143"/>
                </a:lnTo>
                <a:lnTo>
                  <a:pt x="196" y="1150"/>
                </a:lnTo>
                <a:lnTo>
                  <a:pt x="202" y="1155"/>
                </a:lnTo>
                <a:lnTo>
                  <a:pt x="202" y="1155"/>
                </a:lnTo>
                <a:lnTo>
                  <a:pt x="208" y="1158"/>
                </a:lnTo>
                <a:lnTo>
                  <a:pt x="212" y="1160"/>
                </a:lnTo>
                <a:lnTo>
                  <a:pt x="212" y="1160"/>
                </a:lnTo>
                <a:lnTo>
                  <a:pt x="206" y="1264"/>
                </a:lnTo>
                <a:lnTo>
                  <a:pt x="202" y="1340"/>
                </a:lnTo>
                <a:lnTo>
                  <a:pt x="202" y="1370"/>
                </a:lnTo>
                <a:lnTo>
                  <a:pt x="202" y="1387"/>
                </a:lnTo>
                <a:lnTo>
                  <a:pt x="202" y="1387"/>
                </a:lnTo>
                <a:lnTo>
                  <a:pt x="205" y="1401"/>
                </a:lnTo>
                <a:lnTo>
                  <a:pt x="208" y="1418"/>
                </a:lnTo>
                <a:lnTo>
                  <a:pt x="221" y="1463"/>
                </a:lnTo>
                <a:lnTo>
                  <a:pt x="232" y="1505"/>
                </a:lnTo>
                <a:lnTo>
                  <a:pt x="235" y="1521"/>
                </a:lnTo>
                <a:lnTo>
                  <a:pt x="237" y="1531"/>
                </a:lnTo>
                <a:lnTo>
                  <a:pt x="237" y="1531"/>
                </a:lnTo>
                <a:lnTo>
                  <a:pt x="238" y="1553"/>
                </a:lnTo>
                <a:lnTo>
                  <a:pt x="240" y="1586"/>
                </a:lnTo>
                <a:lnTo>
                  <a:pt x="243" y="1618"/>
                </a:lnTo>
                <a:lnTo>
                  <a:pt x="246" y="1639"/>
                </a:lnTo>
                <a:lnTo>
                  <a:pt x="246" y="1639"/>
                </a:lnTo>
                <a:lnTo>
                  <a:pt x="253" y="1661"/>
                </a:lnTo>
                <a:lnTo>
                  <a:pt x="264" y="1693"/>
                </a:lnTo>
                <a:lnTo>
                  <a:pt x="272" y="1726"/>
                </a:lnTo>
                <a:lnTo>
                  <a:pt x="275" y="1737"/>
                </a:lnTo>
                <a:lnTo>
                  <a:pt x="276" y="1743"/>
                </a:lnTo>
                <a:lnTo>
                  <a:pt x="276" y="1743"/>
                </a:lnTo>
                <a:lnTo>
                  <a:pt x="275" y="1751"/>
                </a:lnTo>
                <a:lnTo>
                  <a:pt x="275" y="1761"/>
                </a:lnTo>
                <a:lnTo>
                  <a:pt x="275" y="1766"/>
                </a:lnTo>
                <a:lnTo>
                  <a:pt x="276" y="1770"/>
                </a:lnTo>
                <a:lnTo>
                  <a:pt x="277" y="1775"/>
                </a:lnTo>
                <a:lnTo>
                  <a:pt x="281" y="1777"/>
                </a:lnTo>
                <a:lnTo>
                  <a:pt x="281" y="1777"/>
                </a:lnTo>
                <a:lnTo>
                  <a:pt x="292" y="1785"/>
                </a:lnTo>
                <a:lnTo>
                  <a:pt x="296" y="1787"/>
                </a:lnTo>
                <a:lnTo>
                  <a:pt x="296" y="1787"/>
                </a:lnTo>
                <a:lnTo>
                  <a:pt x="294" y="1793"/>
                </a:lnTo>
                <a:lnTo>
                  <a:pt x="292" y="1805"/>
                </a:lnTo>
                <a:lnTo>
                  <a:pt x="290" y="1811"/>
                </a:lnTo>
                <a:lnTo>
                  <a:pt x="286" y="1817"/>
                </a:lnTo>
                <a:lnTo>
                  <a:pt x="282" y="1823"/>
                </a:lnTo>
                <a:lnTo>
                  <a:pt x="276" y="1827"/>
                </a:lnTo>
                <a:lnTo>
                  <a:pt x="276" y="1827"/>
                </a:lnTo>
                <a:lnTo>
                  <a:pt x="262" y="1834"/>
                </a:lnTo>
                <a:lnTo>
                  <a:pt x="249" y="1844"/>
                </a:lnTo>
                <a:lnTo>
                  <a:pt x="237" y="1854"/>
                </a:lnTo>
                <a:lnTo>
                  <a:pt x="222" y="1866"/>
                </a:lnTo>
                <a:lnTo>
                  <a:pt x="222" y="1866"/>
                </a:lnTo>
                <a:lnTo>
                  <a:pt x="207" y="1879"/>
                </a:lnTo>
                <a:lnTo>
                  <a:pt x="193" y="1891"/>
                </a:lnTo>
                <a:lnTo>
                  <a:pt x="185" y="1896"/>
                </a:lnTo>
                <a:lnTo>
                  <a:pt x="177" y="1901"/>
                </a:lnTo>
                <a:lnTo>
                  <a:pt x="168" y="1903"/>
                </a:lnTo>
                <a:lnTo>
                  <a:pt x="158" y="1906"/>
                </a:lnTo>
                <a:lnTo>
                  <a:pt x="158" y="1906"/>
                </a:lnTo>
                <a:lnTo>
                  <a:pt x="148" y="1907"/>
                </a:lnTo>
                <a:lnTo>
                  <a:pt x="140" y="1909"/>
                </a:lnTo>
                <a:lnTo>
                  <a:pt x="133" y="1912"/>
                </a:lnTo>
                <a:lnTo>
                  <a:pt x="128" y="1916"/>
                </a:lnTo>
                <a:lnTo>
                  <a:pt x="124" y="1918"/>
                </a:lnTo>
                <a:lnTo>
                  <a:pt x="123" y="1921"/>
                </a:lnTo>
                <a:lnTo>
                  <a:pt x="122" y="1923"/>
                </a:lnTo>
                <a:lnTo>
                  <a:pt x="123" y="1925"/>
                </a:lnTo>
                <a:lnTo>
                  <a:pt x="123" y="1925"/>
                </a:lnTo>
                <a:lnTo>
                  <a:pt x="123" y="1928"/>
                </a:lnTo>
                <a:lnTo>
                  <a:pt x="121" y="1929"/>
                </a:lnTo>
                <a:lnTo>
                  <a:pt x="115" y="1934"/>
                </a:lnTo>
                <a:lnTo>
                  <a:pt x="111" y="1937"/>
                </a:lnTo>
                <a:lnTo>
                  <a:pt x="110" y="1940"/>
                </a:lnTo>
                <a:lnTo>
                  <a:pt x="110" y="1945"/>
                </a:lnTo>
                <a:lnTo>
                  <a:pt x="113" y="1950"/>
                </a:lnTo>
                <a:lnTo>
                  <a:pt x="113" y="1950"/>
                </a:lnTo>
                <a:lnTo>
                  <a:pt x="117" y="1953"/>
                </a:lnTo>
                <a:lnTo>
                  <a:pt x="121" y="1955"/>
                </a:lnTo>
                <a:lnTo>
                  <a:pt x="132" y="1959"/>
                </a:lnTo>
                <a:lnTo>
                  <a:pt x="144" y="1961"/>
                </a:lnTo>
                <a:lnTo>
                  <a:pt x="160" y="1963"/>
                </a:lnTo>
                <a:lnTo>
                  <a:pt x="177" y="1964"/>
                </a:lnTo>
                <a:lnTo>
                  <a:pt x="197" y="1964"/>
                </a:lnTo>
                <a:lnTo>
                  <a:pt x="237" y="1960"/>
                </a:lnTo>
                <a:lnTo>
                  <a:pt x="237" y="1960"/>
                </a:lnTo>
                <a:lnTo>
                  <a:pt x="256" y="1958"/>
                </a:lnTo>
                <a:lnTo>
                  <a:pt x="275" y="1953"/>
                </a:lnTo>
                <a:lnTo>
                  <a:pt x="309" y="1943"/>
                </a:lnTo>
                <a:lnTo>
                  <a:pt x="324" y="1938"/>
                </a:lnTo>
                <a:lnTo>
                  <a:pt x="340" y="1934"/>
                </a:lnTo>
                <a:lnTo>
                  <a:pt x="355" y="1932"/>
                </a:lnTo>
                <a:lnTo>
                  <a:pt x="370" y="1930"/>
                </a:lnTo>
                <a:lnTo>
                  <a:pt x="370" y="1930"/>
                </a:lnTo>
                <a:lnTo>
                  <a:pt x="393" y="1932"/>
                </a:lnTo>
                <a:lnTo>
                  <a:pt x="402" y="1932"/>
                </a:lnTo>
                <a:lnTo>
                  <a:pt x="408" y="1930"/>
                </a:lnTo>
                <a:lnTo>
                  <a:pt x="413" y="1929"/>
                </a:lnTo>
                <a:lnTo>
                  <a:pt x="418" y="1927"/>
                </a:lnTo>
                <a:lnTo>
                  <a:pt x="420" y="1922"/>
                </a:lnTo>
                <a:lnTo>
                  <a:pt x="424" y="1916"/>
                </a:lnTo>
                <a:lnTo>
                  <a:pt x="424" y="1916"/>
                </a:lnTo>
                <a:lnTo>
                  <a:pt x="430" y="1903"/>
                </a:lnTo>
                <a:lnTo>
                  <a:pt x="434" y="1895"/>
                </a:lnTo>
                <a:lnTo>
                  <a:pt x="435" y="1890"/>
                </a:lnTo>
                <a:lnTo>
                  <a:pt x="435" y="1887"/>
                </a:lnTo>
                <a:lnTo>
                  <a:pt x="434" y="1886"/>
                </a:lnTo>
                <a:lnTo>
                  <a:pt x="434" y="1886"/>
                </a:lnTo>
                <a:lnTo>
                  <a:pt x="430" y="1879"/>
                </a:lnTo>
                <a:lnTo>
                  <a:pt x="425" y="1869"/>
                </a:lnTo>
                <a:lnTo>
                  <a:pt x="419" y="1851"/>
                </a:lnTo>
                <a:lnTo>
                  <a:pt x="419" y="1851"/>
                </a:lnTo>
                <a:lnTo>
                  <a:pt x="418" y="1843"/>
                </a:lnTo>
                <a:lnTo>
                  <a:pt x="415" y="1828"/>
                </a:lnTo>
                <a:lnTo>
                  <a:pt x="414" y="1807"/>
                </a:lnTo>
                <a:lnTo>
                  <a:pt x="414" y="1807"/>
                </a:lnTo>
                <a:lnTo>
                  <a:pt x="421" y="1800"/>
                </a:lnTo>
                <a:lnTo>
                  <a:pt x="426" y="1793"/>
                </a:lnTo>
                <a:lnTo>
                  <a:pt x="429" y="1787"/>
                </a:lnTo>
                <a:lnTo>
                  <a:pt x="429" y="1787"/>
                </a:lnTo>
                <a:lnTo>
                  <a:pt x="429" y="1733"/>
                </a:lnTo>
                <a:lnTo>
                  <a:pt x="426" y="1619"/>
                </a:lnTo>
                <a:lnTo>
                  <a:pt x="423" y="1503"/>
                </a:lnTo>
                <a:lnTo>
                  <a:pt x="420" y="1461"/>
                </a:lnTo>
                <a:lnTo>
                  <a:pt x="419" y="1442"/>
                </a:lnTo>
                <a:lnTo>
                  <a:pt x="419" y="1442"/>
                </a:lnTo>
                <a:close/>
                <a:moveTo>
                  <a:pt x="591" y="597"/>
                </a:moveTo>
                <a:lnTo>
                  <a:pt x="616" y="607"/>
                </a:lnTo>
                <a:lnTo>
                  <a:pt x="641" y="612"/>
                </a:lnTo>
                <a:lnTo>
                  <a:pt x="611" y="637"/>
                </a:lnTo>
                <a:lnTo>
                  <a:pt x="591" y="597"/>
                </a:lnTo>
                <a:close/>
              </a:path>
            </a:pathLst>
          </a:custGeom>
          <a:gradFill>
            <a:gsLst>
              <a:gs pos="0">
                <a:srgbClr val="FF9933"/>
              </a:gs>
              <a:gs pos="100000">
                <a:srgbClr val="663300"/>
              </a:gs>
            </a:gsLst>
            <a:lin ang="162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6">
            <a:extLst>
              <a:ext uri="{FF2B5EF4-FFF2-40B4-BE49-F238E27FC236}">
                <a16:creationId xmlns:a16="http://schemas.microsoft.com/office/drawing/2014/main" id="{59D37A67-7075-6055-03C3-3F94F2AD1191}"/>
              </a:ext>
            </a:extLst>
          </p:cNvPr>
          <p:cNvSpPr>
            <a:spLocks/>
          </p:cNvSpPr>
          <p:nvPr/>
        </p:nvSpPr>
        <p:spPr bwMode="auto">
          <a:xfrm>
            <a:off x="1467368" y="1023370"/>
            <a:ext cx="1161832" cy="2296173"/>
          </a:xfrm>
          <a:custGeom>
            <a:avLst/>
            <a:gdLst>
              <a:gd name="T0" fmla="*/ 8 w 972"/>
              <a:gd name="T1" fmla="*/ 84 h 1921"/>
              <a:gd name="T2" fmla="*/ 17 w 972"/>
              <a:gd name="T3" fmla="*/ 215 h 1921"/>
              <a:gd name="T4" fmla="*/ 47 w 972"/>
              <a:gd name="T5" fmla="*/ 287 h 1921"/>
              <a:gd name="T6" fmla="*/ 77 w 972"/>
              <a:gd name="T7" fmla="*/ 309 h 1921"/>
              <a:gd name="T8" fmla="*/ 94 w 972"/>
              <a:gd name="T9" fmla="*/ 337 h 1921"/>
              <a:gd name="T10" fmla="*/ 97 w 972"/>
              <a:gd name="T11" fmla="*/ 346 h 1921"/>
              <a:gd name="T12" fmla="*/ 141 w 972"/>
              <a:gd name="T13" fmla="*/ 373 h 1921"/>
              <a:gd name="T14" fmla="*/ 157 w 972"/>
              <a:gd name="T15" fmla="*/ 420 h 1921"/>
              <a:gd name="T16" fmla="*/ 175 w 972"/>
              <a:gd name="T17" fmla="*/ 378 h 1921"/>
              <a:gd name="T18" fmla="*/ 259 w 972"/>
              <a:gd name="T19" fmla="*/ 353 h 1921"/>
              <a:gd name="T20" fmla="*/ 335 w 972"/>
              <a:gd name="T21" fmla="*/ 559 h 1921"/>
              <a:gd name="T22" fmla="*/ 244 w 972"/>
              <a:gd name="T23" fmla="*/ 625 h 1921"/>
              <a:gd name="T24" fmla="*/ 155 w 972"/>
              <a:gd name="T25" fmla="*/ 664 h 1921"/>
              <a:gd name="T26" fmla="*/ 59 w 972"/>
              <a:gd name="T27" fmla="*/ 731 h 1921"/>
              <a:gd name="T28" fmla="*/ 8 w 972"/>
              <a:gd name="T29" fmla="*/ 757 h 1921"/>
              <a:gd name="T30" fmla="*/ 32 w 972"/>
              <a:gd name="T31" fmla="*/ 783 h 1921"/>
              <a:gd name="T32" fmla="*/ 58 w 972"/>
              <a:gd name="T33" fmla="*/ 1781 h 1921"/>
              <a:gd name="T34" fmla="*/ 83 w 972"/>
              <a:gd name="T35" fmla="*/ 1821 h 1921"/>
              <a:gd name="T36" fmla="*/ 102 w 972"/>
              <a:gd name="T37" fmla="*/ 1778 h 1921"/>
              <a:gd name="T38" fmla="*/ 111 w 972"/>
              <a:gd name="T39" fmla="*/ 814 h 1921"/>
              <a:gd name="T40" fmla="*/ 128 w 972"/>
              <a:gd name="T41" fmla="*/ 801 h 1921"/>
              <a:gd name="T42" fmla="*/ 160 w 972"/>
              <a:gd name="T43" fmla="*/ 783 h 1921"/>
              <a:gd name="T44" fmla="*/ 185 w 972"/>
              <a:gd name="T45" fmla="*/ 758 h 1921"/>
              <a:gd name="T46" fmla="*/ 338 w 972"/>
              <a:gd name="T47" fmla="*/ 788 h 1921"/>
              <a:gd name="T48" fmla="*/ 458 w 972"/>
              <a:gd name="T49" fmla="*/ 780 h 1921"/>
              <a:gd name="T50" fmla="*/ 539 w 972"/>
              <a:gd name="T51" fmla="*/ 864 h 1921"/>
              <a:gd name="T52" fmla="*/ 548 w 972"/>
              <a:gd name="T53" fmla="*/ 1043 h 1921"/>
              <a:gd name="T54" fmla="*/ 580 w 972"/>
              <a:gd name="T55" fmla="*/ 1483 h 1921"/>
              <a:gd name="T56" fmla="*/ 609 w 972"/>
              <a:gd name="T57" fmla="*/ 1642 h 1921"/>
              <a:gd name="T58" fmla="*/ 584 w 972"/>
              <a:gd name="T59" fmla="*/ 1688 h 1921"/>
              <a:gd name="T60" fmla="*/ 491 w 972"/>
              <a:gd name="T61" fmla="*/ 1746 h 1921"/>
              <a:gd name="T62" fmla="*/ 471 w 972"/>
              <a:gd name="T63" fmla="*/ 1780 h 1921"/>
              <a:gd name="T64" fmla="*/ 500 w 972"/>
              <a:gd name="T65" fmla="*/ 1800 h 1921"/>
              <a:gd name="T66" fmla="*/ 481 w 972"/>
              <a:gd name="T67" fmla="*/ 1829 h 1921"/>
              <a:gd name="T68" fmla="*/ 446 w 972"/>
              <a:gd name="T69" fmla="*/ 1874 h 1921"/>
              <a:gd name="T70" fmla="*/ 431 w 972"/>
              <a:gd name="T71" fmla="*/ 1908 h 1921"/>
              <a:gd name="T72" fmla="*/ 579 w 972"/>
              <a:gd name="T73" fmla="*/ 1913 h 1921"/>
              <a:gd name="T74" fmla="*/ 803 w 972"/>
              <a:gd name="T75" fmla="*/ 1863 h 1921"/>
              <a:gd name="T76" fmla="*/ 771 w 972"/>
              <a:gd name="T77" fmla="*/ 1805 h 1921"/>
              <a:gd name="T78" fmla="*/ 775 w 972"/>
              <a:gd name="T79" fmla="*/ 1754 h 1921"/>
              <a:gd name="T80" fmla="*/ 747 w 972"/>
              <a:gd name="T81" fmla="*/ 1701 h 1921"/>
              <a:gd name="T82" fmla="*/ 771 w 972"/>
              <a:gd name="T83" fmla="*/ 1573 h 1921"/>
              <a:gd name="T84" fmla="*/ 771 w 972"/>
              <a:gd name="T85" fmla="*/ 1331 h 1921"/>
              <a:gd name="T86" fmla="*/ 885 w 972"/>
              <a:gd name="T87" fmla="*/ 1025 h 1921"/>
              <a:gd name="T88" fmla="*/ 953 w 972"/>
              <a:gd name="T89" fmla="*/ 946 h 1921"/>
              <a:gd name="T90" fmla="*/ 964 w 972"/>
              <a:gd name="T91" fmla="*/ 763 h 1921"/>
              <a:gd name="T92" fmla="*/ 891 w 972"/>
              <a:gd name="T93" fmla="*/ 656 h 1921"/>
              <a:gd name="T94" fmla="*/ 911 w 972"/>
              <a:gd name="T95" fmla="*/ 541 h 1921"/>
              <a:gd name="T96" fmla="*/ 929 w 972"/>
              <a:gd name="T97" fmla="*/ 487 h 1921"/>
              <a:gd name="T98" fmla="*/ 918 w 972"/>
              <a:gd name="T99" fmla="*/ 454 h 1921"/>
              <a:gd name="T100" fmla="*/ 903 w 972"/>
              <a:gd name="T101" fmla="*/ 429 h 1921"/>
              <a:gd name="T102" fmla="*/ 850 w 972"/>
              <a:gd name="T103" fmla="*/ 437 h 1921"/>
              <a:gd name="T104" fmla="*/ 783 w 972"/>
              <a:gd name="T105" fmla="*/ 400 h 1921"/>
              <a:gd name="T106" fmla="*/ 686 w 972"/>
              <a:gd name="T107" fmla="*/ 322 h 1921"/>
              <a:gd name="T108" fmla="*/ 505 w 972"/>
              <a:gd name="T109" fmla="*/ 229 h 1921"/>
              <a:gd name="T110" fmla="*/ 303 w 972"/>
              <a:gd name="T111" fmla="*/ 151 h 1921"/>
              <a:gd name="T112" fmla="*/ 271 w 972"/>
              <a:gd name="T113" fmla="*/ 79 h 1921"/>
              <a:gd name="T114" fmla="*/ 117 w 972"/>
              <a:gd name="T115" fmla="*/ 2 h 19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972" h="1921">
                <a:moveTo>
                  <a:pt x="77" y="14"/>
                </a:moveTo>
                <a:lnTo>
                  <a:pt x="77" y="14"/>
                </a:lnTo>
                <a:lnTo>
                  <a:pt x="70" y="16"/>
                </a:lnTo>
                <a:lnTo>
                  <a:pt x="63" y="20"/>
                </a:lnTo>
                <a:lnTo>
                  <a:pt x="54" y="25"/>
                </a:lnTo>
                <a:lnTo>
                  <a:pt x="45" y="34"/>
                </a:lnTo>
                <a:lnTo>
                  <a:pt x="33" y="42"/>
                </a:lnTo>
                <a:lnTo>
                  <a:pt x="24" y="55"/>
                </a:lnTo>
                <a:lnTo>
                  <a:pt x="15" y="69"/>
                </a:lnTo>
                <a:lnTo>
                  <a:pt x="15" y="69"/>
                </a:lnTo>
                <a:lnTo>
                  <a:pt x="8" y="84"/>
                </a:lnTo>
                <a:lnTo>
                  <a:pt x="4" y="95"/>
                </a:lnTo>
                <a:lnTo>
                  <a:pt x="1" y="106"/>
                </a:lnTo>
                <a:lnTo>
                  <a:pt x="0" y="115"/>
                </a:lnTo>
                <a:lnTo>
                  <a:pt x="0" y="122"/>
                </a:lnTo>
                <a:lnTo>
                  <a:pt x="0" y="131"/>
                </a:lnTo>
                <a:lnTo>
                  <a:pt x="3" y="151"/>
                </a:lnTo>
                <a:lnTo>
                  <a:pt x="3" y="151"/>
                </a:lnTo>
                <a:lnTo>
                  <a:pt x="5" y="172"/>
                </a:lnTo>
                <a:lnTo>
                  <a:pt x="9" y="190"/>
                </a:lnTo>
                <a:lnTo>
                  <a:pt x="12" y="204"/>
                </a:lnTo>
                <a:lnTo>
                  <a:pt x="17" y="215"/>
                </a:lnTo>
                <a:lnTo>
                  <a:pt x="17" y="215"/>
                </a:lnTo>
                <a:lnTo>
                  <a:pt x="24" y="224"/>
                </a:lnTo>
                <a:lnTo>
                  <a:pt x="30" y="230"/>
                </a:lnTo>
                <a:lnTo>
                  <a:pt x="35" y="237"/>
                </a:lnTo>
                <a:lnTo>
                  <a:pt x="37" y="241"/>
                </a:lnTo>
                <a:lnTo>
                  <a:pt x="37" y="245"/>
                </a:lnTo>
                <a:lnTo>
                  <a:pt x="37" y="245"/>
                </a:lnTo>
                <a:lnTo>
                  <a:pt x="38" y="256"/>
                </a:lnTo>
                <a:lnTo>
                  <a:pt x="42" y="269"/>
                </a:lnTo>
                <a:lnTo>
                  <a:pt x="46" y="282"/>
                </a:lnTo>
                <a:lnTo>
                  <a:pt x="47" y="287"/>
                </a:lnTo>
                <a:lnTo>
                  <a:pt x="47" y="289"/>
                </a:lnTo>
                <a:lnTo>
                  <a:pt x="47" y="289"/>
                </a:lnTo>
                <a:lnTo>
                  <a:pt x="46" y="293"/>
                </a:lnTo>
                <a:lnTo>
                  <a:pt x="46" y="294"/>
                </a:lnTo>
                <a:lnTo>
                  <a:pt x="47" y="297"/>
                </a:lnTo>
                <a:lnTo>
                  <a:pt x="52" y="299"/>
                </a:lnTo>
                <a:lnTo>
                  <a:pt x="52" y="299"/>
                </a:lnTo>
                <a:lnTo>
                  <a:pt x="68" y="304"/>
                </a:lnTo>
                <a:lnTo>
                  <a:pt x="74" y="305"/>
                </a:lnTo>
                <a:lnTo>
                  <a:pt x="77" y="308"/>
                </a:lnTo>
                <a:lnTo>
                  <a:pt x="77" y="309"/>
                </a:lnTo>
                <a:lnTo>
                  <a:pt x="77" y="309"/>
                </a:lnTo>
                <a:lnTo>
                  <a:pt x="75" y="314"/>
                </a:lnTo>
                <a:lnTo>
                  <a:pt x="77" y="319"/>
                </a:lnTo>
                <a:lnTo>
                  <a:pt x="77" y="319"/>
                </a:lnTo>
                <a:lnTo>
                  <a:pt x="78" y="322"/>
                </a:lnTo>
                <a:lnTo>
                  <a:pt x="80" y="325"/>
                </a:lnTo>
                <a:lnTo>
                  <a:pt x="86" y="329"/>
                </a:lnTo>
                <a:lnTo>
                  <a:pt x="86" y="329"/>
                </a:lnTo>
                <a:lnTo>
                  <a:pt x="90" y="331"/>
                </a:lnTo>
                <a:lnTo>
                  <a:pt x="93" y="335"/>
                </a:lnTo>
                <a:lnTo>
                  <a:pt x="94" y="337"/>
                </a:lnTo>
                <a:lnTo>
                  <a:pt x="96" y="338"/>
                </a:lnTo>
                <a:lnTo>
                  <a:pt x="96" y="338"/>
                </a:lnTo>
                <a:lnTo>
                  <a:pt x="97" y="341"/>
                </a:lnTo>
                <a:lnTo>
                  <a:pt x="99" y="343"/>
                </a:lnTo>
                <a:lnTo>
                  <a:pt x="100" y="347"/>
                </a:lnTo>
                <a:lnTo>
                  <a:pt x="101" y="348"/>
                </a:lnTo>
                <a:lnTo>
                  <a:pt x="101" y="348"/>
                </a:lnTo>
                <a:lnTo>
                  <a:pt x="101" y="348"/>
                </a:lnTo>
                <a:lnTo>
                  <a:pt x="101" y="347"/>
                </a:lnTo>
                <a:lnTo>
                  <a:pt x="99" y="346"/>
                </a:lnTo>
                <a:lnTo>
                  <a:pt x="97" y="346"/>
                </a:lnTo>
                <a:lnTo>
                  <a:pt x="99" y="346"/>
                </a:lnTo>
                <a:lnTo>
                  <a:pt x="106" y="348"/>
                </a:lnTo>
                <a:lnTo>
                  <a:pt x="106" y="348"/>
                </a:lnTo>
                <a:lnTo>
                  <a:pt x="136" y="358"/>
                </a:lnTo>
                <a:lnTo>
                  <a:pt x="136" y="358"/>
                </a:lnTo>
                <a:lnTo>
                  <a:pt x="136" y="361"/>
                </a:lnTo>
                <a:lnTo>
                  <a:pt x="136" y="366"/>
                </a:lnTo>
                <a:lnTo>
                  <a:pt x="138" y="371"/>
                </a:lnTo>
                <a:lnTo>
                  <a:pt x="139" y="372"/>
                </a:lnTo>
                <a:lnTo>
                  <a:pt x="141" y="373"/>
                </a:lnTo>
                <a:lnTo>
                  <a:pt x="141" y="373"/>
                </a:lnTo>
                <a:lnTo>
                  <a:pt x="142" y="375"/>
                </a:lnTo>
                <a:lnTo>
                  <a:pt x="142" y="382"/>
                </a:lnTo>
                <a:lnTo>
                  <a:pt x="141" y="399"/>
                </a:lnTo>
                <a:lnTo>
                  <a:pt x="141" y="408"/>
                </a:lnTo>
                <a:lnTo>
                  <a:pt x="141" y="415"/>
                </a:lnTo>
                <a:lnTo>
                  <a:pt x="143" y="421"/>
                </a:lnTo>
                <a:lnTo>
                  <a:pt x="144" y="422"/>
                </a:lnTo>
                <a:lnTo>
                  <a:pt x="146" y="422"/>
                </a:lnTo>
                <a:lnTo>
                  <a:pt x="146" y="422"/>
                </a:lnTo>
                <a:lnTo>
                  <a:pt x="153" y="421"/>
                </a:lnTo>
                <a:lnTo>
                  <a:pt x="157" y="420"/>
                </a:lnTo>
                <a:lnTo>
                  <a:pt x="160" y="417"/>
                </a:lnTo>
                <a:lnTo>
                  <a:pt x="160" y="417"/>
                </a:lnTo>
                <a:lnTo>
                  <a:pt x="163" y="420"/>
                </a:lnTo>
                <a:lnTo>
                  <a:pt x="164" y="422"/>
                </a:lnTo>
                <a:lnTo>
                  <a:pt x="165" y="422"/>
                </a:lnTo>
                <a:lnTo>
                  <a:pt x="165" y="422"/>
                </a:lnTo>
                <a:lnTo>
                  <a:pt x="165" y="416"/>
                </a:lnTo>
                <a:lnTo>
                  <a:pt x="166" y="403"/>
                </a:lnTo>
                <a:lnTo>
                  <a:pt x="169" y="388"/>
                </a:lnTo>
                <a:lnTo>
                  <a:pt x="171" y="382"/>
                </a:lnTo>
                <a:lnTo>
                  <a:pt x="175" y="378"/>
                </a:lnTo>
                <a:lnTo>
                  <a:pt x="175" y="378"/>
                </a:lnTo>
                <a:lnTo>
                  <a:pt x="184" y="369"/>
                </a:lnTo>
                <a:lnTo>
                  <a:pt x="195" y="359"/>
                </a:lnTo>
                <a:lnTo>
                  <a:pt x="201" y="356"/>
                </a:lnTo>
                <a:lnTo>
                  <a:pt x="208" y="352"/>
                </a:lnTo>
                <a:lnTo>
                  <a:pt x="216" y="350"/>
                </a:lnTo>
                <a:lnTo>
                  <a:pt x="224" y="348"/>
                </a:lnTo>
                <a:lnTo>
                  <a:pt x="224" y="348"/>
                </a:lnTo>
                <a:lnTo>
                  <a:pt x="239" y="350"/>
                </a:lnTo>
                <a:lnTo>
                  <a:pt x="250" y="351"/>
                </a:lnTo>
                <a:lnTo>
                  <a:pt x="259" y="353"/>
                </a:lnTo>
                <a:lnTo>
                  <a:pt x="259" y="353"/>
                </a:lnTo>
                <a:lnTo>
                  <a:pt x="264" y="377"/>
                </a:lnTo>
                <a:lnTo>
                  <a:pt x="277" y="431"/>
                </a:lnTo>
                <a:lnTo>
                  <a:pt x="285" y="461"/>
                </a:lnTo>
                <a:lnTo>
                  <a:pt x="293" y="489"/>
                </a:lnTo>
                <a:lnTo>
                  <a:pt x="301" y="513"/>
                </a:lnTo>
                <a:lnTo>
                  <a:pt x="304" y="520"/>
                </a:lnTo>
                <a:lnTo>
                  <a:pt x="308" y="526"/>
                </a:lnTo>
                <a:lnTo>
                  <a:pt x="308" y="526"/>
                </a:lnTo>
                <a:lnTo>
                  <a:pt x="322" y="543"/>
                </a:lnTo>
                <a:lnTo>
                  <a:pt x="335" y="559"/>
                </a:lnTo>
                <a:lnTo>
                  <a:pt x="345" y="572"/>
                </a:lnTo>
                <a:lnTo>
                  <a:pt x="348" y="574"/>
                </a:lnTo>
                <a:lnTo>
                  <a:pt x="348" y="575"/>
                </a:lnTo>
                <a:lnTo>
                  <a:pt x="348" y="575"/>
                </a:lnTo>
                <a:lnTo>
                  <a:pt x="348" y="575"/>
                </a:lnTo>
                <a:lnTo>
                  <a:pt x="341" y="577"/>
                </a:lnTo>
                <a:lnTo>
                  <a:pt x="329" y="583"/>
                </a:lnTo>
                <a:lnTo>
                  <a:pt x="295" y="599"/>
                </a:lnTo>
                <a:lnTo>
                  <a:pt x="260" y="616"/>
                </a:lnTo>
                <a:lnTo>
                  <a:pt x="248" y="621"/>
                </a:lnTo>
                <a:lnTo>
                  <a:pt x="244" y="625"/>
                </a:lnTo>
                <a:lnTo>
                  <a:pt x="244" y="625"/>
                </a:lnTo>
                <a:lnTo>
                  <a:pt x="247" y="629"/>
                </a:lnTo>
                <a:lnTo>
                  <a:pt x="250" y="632"/>
                </a:lnTo>
                <a:lnTo>
                  <a:pt x="252" y="637"/>
                </a:lnTo>
                <a:lnTo>
                  <a:pt x="252" y="638"/>
                </a:lnTo>
                <a:lnTo>
                  <a:pt x="249" y="640"/>
                </a:lnTo>
                <a:lnTo>
                  <a:pt x="249" y="640"/>
                </a:lnTo>
                <a:lnTo>
                  <a:pt x="205" y="651"/>
                </a:lnTo>
                <a:lnTo>
                  <a:pt x="175" y="658"/>
                </a:lnTo>
                <a:lnTo>
                  <a:pt x="155" y="664"/>
                </a:lnTo>
                <a:lnTo>
                  <a:pt x="155" y="664"/>
                </a:lnTo>
                <a:lnTo>
                  <a:pt x="143" y="670"/>
                </a:lnTo>
                <a:lnTo>
                  <a:pt x="128" y="679"/>
                </a:lnTo>
                <a:lnTo>
                  <a:pt x="114" y="689"/>
                </a:lnTo>
                <a:lnTo>
                  <a:pt x="96" y="699"/>
                </a:lnTo>
                <a:lnTo>
                  <a:pt x="96" y="699"/>
                </a:lnTo>
                <a:lnTo>
                  <a:pt x="81" y="706"/>
                </a:lnTo>
                <a:lnTo>
                  <a:pt x="72" y="711"/>
                </a:lnTo>
                <a:lnTo>
                  <a:pt x="65" y="716"/>
                </a:lnTo>
                <a:lnTo>
                  <a:pt x="62" y="724"/>
                </a:lnTo>
                <a:lnTo>
                  <a:pt x="62" y="724"/>
                </a:lnTo>
                <a:lnTo>
                  <a:pt x="59" y="731"/>
                </a:lnTo>
                <a:lnTo>
                  <a:pt x="59" y="735"/>
                </a:lnTo>
                <a:lnTo>
                  <a:pt x="58" y="737"/>
                </a:lnTo>
                <a:lnTo>
                  <a:pt x="57" y="738"/>
                </a:lnTo>
                <a:lnTo>
                  <a:pt x="57" y="738"/>
                </a:lnTo>
                <a:lnTo>
                  <a:pt x="35" y="738"/>
                </a:lnTo>
                <a:lnTo>
                  <a:pt x="21" y="740"/>
                </a:lnTo>
                <a:lnTo>
                  <a:pt x="15" y="741"/>
                </a:lnTo>
                <a:lnTo>
                  <a:pt x="12" y="743"/>
                </a:lnTo>
                <a:lnTo>
                  <a:pt x="12" y="743"/>
                </a:lnTo>
                <a:lnTo>
                  <a:pt x="10" y="749"/>
                </a:lnTo>
                <a:lnTo>
                  <a:pt x="8" y="757"/>
                </a:lnTo>
                <a:lnTo>
                  <a:pt x="6" y="764"/>
                </a:lnTo>
                <a:lnTo>
                  <a:pt x="6" y="767"/>
                </a:lnTo>
                <a:lnTo>
                  <a:pt x="8" y="768"/>
                </a:lnTo>
                <a:lnTo>
                  <a:pt x="8" y="768"/>
                </a:lnTo>
                <a:lnTo>
                  <a:pt x="10" y="770"/>
                </a:lnTo>
                <a:lnTo>
                  <a:pt x="11" y="775"/>
                </a:lnTo>
                <a:lnTo>
                  <a:pt x="14" y="780"/>
                </a:lnTo>
                <a:lnTo>
                  <a:pt x="16" y="783"/>
                </a:lnTo>
                <a:lnTo>
                  <a:pt x="17" y="783"/>
                </a:lnTo>
                <a:lnTo>
                  <a:pt x="32" y="783"/>
                </a:lnTo>
                <a:lnTo>
                  <a:pt x="32" y="783"/>
                </a:lnTo>
                <a:lnTo>
                  <a:pt x="33" y="793"/>
                </a:lnTo>
                <a:lnTo>
                  <a:pt x="37" y="803"/>
                </a:lnTo>
                <a:lnTo>
                  <a:pt x="42" y="812"/>
                </a:lnTo>
                <a:lnTo>
                  <a:pt x="42" y="812"/>
                </a:lnTo>
                <a:lnTo>
                  <a:pt x="48" y="821"/>
                </a:lnTo>
                <a:lnTo>
                  <a:pt x="56" y="827"/>
                </a:lnTo>
                <a:lnTo>
                  <a:pt x="62" y="832"/>
                </a:lnTo>
                <a:lnTo>
                  <a:pt x="62" y="1765"/>
                </a:lnTo>
                <a:lnTo>
                  <a:pt x="62" y="1765"/>
                </a:lnTo>
                <a:lnTo>
                  <a:pt x="61" y="1775"/>
                </a:lnTo>
                <a:lnTo>
                  <a:pt x="58" y="1781"/>
                </a:lnTo>
                <a:lnTo>
                  <a:pt x="57" y="1785"/>
                </a:lnTo>
                <a:lnTo>
                  <a:pt x="57" y="1785"/>
                </a:lnTo>
                <a:lnTo>
                  <a:pt x="56" y="1786"/>
                </a:lnTo>
                <a:lnTo>
                  <a:pt x="56" y="1790"/>
                </a:lnTo>
                <a:lnTo>
                  <a:pt x="56" y="1801"/>
                </a:lnTo>
                <a:lnTo>
                  <a:pt x="57" y="1820"/>
                </a:lnTo>
                <a:lnTo>
                  <a:pt x="57" y="1820"/>
                </a:lnTo>
                <a:lnTo>
                  <a:pt x="58" y="1821"/>
                </a:lnTo>
                <a:lnTo>
                  <a:pt x="62" y="1822"/>
                </a:lnTo>
                <a:lnTo>
                  <a:pt x="72" y="1822"/>
                </a:lnTo>
                <a:lnTo>
                  <a:pt x="83" y="1821"/>
                </a:lnTo>
                <a:lnTo>
                  <a:pt x="91" y="1820"/>
                </a:lnTo>
                <a:lnTo>
                  <a:pt x="91" y="1820"/>
                </a:lnTo>
                <a:lnTo>
                  <a:pt x="96" y="1820"/>
                </a:lnTo>
                <a:lnTo>
                  <a:pt x="100" y="1818"/>
                </a:lnTo>
                <a:lnTo>
                  <a:pt x="101" y="1818"/>
                </a:lnTo>
                <a:lnTo>
                  <a:pt x="101" y="1815"/>
                </a:lnTo>
                <a:lnTo>
                  <a:pt x="101" y="1815"/>
                </a:lnTo>
                <a:lnTo>
                  <a:pt x="101" y="1811"/>
                </a:lnTo>
                <a:lnTo>
                  <a:pt x="101" y="1806"/>
                </a:lnTo>
                <a:lnTo>
                  <a:pt x="101" y="1791"/>
                </a:lnTo>
                <a:lnTo>
                  <a:pt x="102" y="1778"/>
                </a:lnTo>
                <a:lnTo>
                  <a:pt x="102" y="1773"/>
                </a:lnTo>
                <a:lnTo>
                  <a:pt x="101" y="1770"/>
                </a:lnTo>
                <a:lnTo>
                  <a:pt x="101" y="1770"/>
                </a:lnTo>
                <a:lnTo>
                  <a:pt x="99" y="1767"/>
                </a:lnTo>
                <a:lnTo>
                  <a:pt x="97" y="1762"/>
                </a:lnTo>
                <a:lnTo>
                  <a:pt x="96" y="1755"/>
                </a:lnTo>
                <a:lnTo>
                  <a:pt x="101" y="807"/>
                </a:lnTo>
                <a:lnTo>
                  <a:pt x="101" y="807"/>
                </a:lnTo>
                <a:lnTo>
                  <a:pt x="102" y="809"/>
                </a:lnTo>
                <a:lnTo>
                  <a:pt x="106" y="811"/>
                </a:lnTo>
                <a:lnTo>
                  <a:pt x="111" y="814"/>
                </a:lnTo>
                <a:lnTo>
                  <a:pt x="114" y="814"/>
                </a:lnTo>
                <a:lnTo>
                  <a:pt x="116" y="812"/>
                </a:lnTo>
                <a:lnTo>
                  <a:pt x="116" y="812"/>
                </a:lnTo>
                <a:lnTo>
                  <a:pt x="118" y="810"/>
                </a:lnTo>
                <a:lnTo>
                  <a:pt x="121" y="807"/>
                </a:lnTo>
                <a:lnTo>
                  <a:pt x="123" y="801"/>
                </a:lnTo>
                <a:lnTo>
                  <a:pt x="125" y="798"/>
                </a:lnTo>
                <a:lnTo>
                  <a:pt x="126" y="798"/>
                </a:lnTo>
                <a:lnTo>
                  <a:pt x="126" y="798"/>
                </a:lnTo>
                <a:lnTo>
                  <a:pt x="126" y="798"/>
                </a:lnTo>
                <a:lnTo>
                  <a:pt x="128" y="801"/>
                </a:lnTo>
                <a:lnTo>
                  <a:pt x="133" y="806"/>
                </a:lnTo>
                <a:lnTo>
                  <a:pt x="136" y="807"/>
                </a:lnTo>
                <a:lnTo>
                  <a:pt x="139" y="809"/>
                </a:lnTo>
                <a:lnTo>
                  <a:pt x="142" y="809"/>
                </a:lnTo>
                <a:lnTo>
                  <a:pt x="146" y="807"/>
                </a:lnTo>
                <a:lnTo>
                  <a:pt x="146" y="807"/>
                </a:lnTo>
                <a:lnTo>
                  <a:pt x="149" y="805"/>
                </a:lnTo>
                <a:lnTo>
                  <a:pt x="152" y="801"/>
                </a:lnTo>
                <a:lnTo>
                  <a:pt x="157" y="793"/>
                </a:lnTo>
                <a:lnTo>
                  <a:pt x="160" y="783"/>
                </a:lnTo>
                <a:lnTo>
                  <a:pt x="160" y="783"/>
                </a:lnTo>
                <a:lnTo>
                  <a:pt x="162" y="784"/>
                </a:lnTo>
                <a:lnTo>
                  <a:pt x="164" y="787"/>
                </a:lnTo>
                <a:lnTo>
                  <a:pt x="168" y="789"/>
                </a:lnTo>
                <a:lnTo>
                  <a:pt x="171" y="789"/>
                </a:lnTo>
                <a:lnTo>
                  <a:pt x="175" y="788"/>
                </a:lnTo>
                <a:lnTo>
                  <a:pt x="175" y="788"/>
                </a:lnTo>
                <a:lnTo>
                  <a:pt x="187" y="784"/>
                </a:lnTo>
                <a:lnTo>
                  <a:pt x="190" y="782"/>
                </a:lnTo>
                <a:lnTo>
                  <a:pt x="190" y="778"/>
                </a:lnTo>
                <a:lnTo>
                  <a:pt x="190" y="778"/>
                </a:lnTo>
                <a:lnTo>
                  <a:pt x="185" y="758"/>
                </a:lnTo>
                <a:lnTo>
                  <a:pt x="195" y="724"/>
                </a:lnTo>
                <a:lnTo>
                  <a:pt x="259" y="724"/>
                </a:lnTo>
                <a:lnTo>
                  <a:pt x="269" y="798"/>
                </a:lnTo>
                <a:lnTo>
                  <a:pt x="269" y="798"/>
                </a:lnTo>
                <a:lnTo>
                  <a:pt x="275" y="794"/>
                </a:lnTo>
                <a:lnTo>
                  <a:pt x="281" y="791"/>
                </a:lnTo>
                <a:lnTo>
                  <a:pt x="290" y="789"/>
                </a:lnTo>
                <a:lnTo>
                  <a:pt x="301" y="785"/>
                </a:lnTo>
                <a:lnTo>
                  <a:pt x="312" y="784"/>
                </a:lnTo>
                <a:lnTo>
                  <a:pt x="324" y="785"/>
                </a:lnTo>
                <a:lnTo>
                  <a:pt x="338" y="788"/>
                </a:lnTo>
                <a:lnTo>
                  <a:pt x="338" y="788"/>
                </a:lnTo>
                <a:lnTo>
                  <a:pt x="351" y="791"/>
                </a:lnTo>
                <a:lnTo>
                  <a:pt x="364" y="794"/>
                </a:lnTo>
                <a:lnTo>
                  <a:pt x="375" y="794"/>
                </a:lnTo>
                <a:lnTo>
                  <a:pt x="386" y="794"/>
                </a:lnTo>
                <a:lnTo>
                  <a:pt x="404" y="794"/>
                </a:lnTo>
                <a:lnTo>
                  <a:pt x="417" y="793"/>
                </a:lnTo>
                <a:lnTo>
                  <a:pt x="417" y="793"/>
                </a:lnTo>
                <a:lnTo>
                  <a:pt x="424" y="791"/>
                </a:lnTo>
                <a:lnTo>
                  <a:pt x="434" y="789"/>
                </a:lnTo>
                <a:lnTo>
                  <a:pt x="458" y="780"/>
                </a:lnTo>
                <a:lnTo>
                  <a:pt x="491" y="768"/>
                </a:lnTo>
                <a:lnTo>
                  <a:pt x="491" y="768"/>
                </a:lnTo>
                <a:lnTo>
                  <a:pt x="494" y="773"/>
                </a:lnTo>
                <a:lnTo>
                  <a:pt x="502" y="784"/>
                </a:lnTo>
                <a:lnTo>
                  <a:pt x="511" y="800"/>
                </a:lnTo>
                <a:lnTo>
                  <a:pt x="516" y="811"/>
                </a:lnTo>
                <a:lnTo>
                  <a:pt x="520" y="822"/>
                </a:lnTo>
                <a:lnTo>
                  <a:pt x="520" y="822"/>
                </a:lnTo>
                <a:lnTo>
                  <a:pt x="527" y="842"/>
                </a:lnTo>
                <a:lnTo>
                  <a:pt x="534" y="854"/>
                </a:lnTo>
                <a:lnTo>
                  <a:pt x="539" y="864"/>
                </a:lnTo>
                <a:lnTo>
                  <a:pt x="545" y="872"/>
                </a:lnTo>
                <a:lnTo>
                  <a:pt x="545" y="872"/>
                </a:lnTo>
                <a:lnTo>
                  <a:pt x="551" y="880"/>
                </a:lnTo>
                <a:lnTo>
                  <a:pt x="557" y="889"/>
                </a:lnTo>
                <a:lnTo>
                  <a:pt x="560" y="894"/>
                </a:lnTo>
                <a:lnTo>
                  <a:pt x="561" y="899"/>
                </a:lnTo>
                <a:lnTo>
                  <a:pt x="561" y="905"/>
                </a:lnTo>
                <a:lnTo>
                  <a:pt x="560" y="911"/>
                </a:lnTo>
                <a:lnTo>
                  <a:pt x="560" y="911"/>
                </a:lnTo>
                <a:lnTo>
                  <a:pt x="525" y="1026"/>
                </a:lnTo>
                <a:lnTo>
                  <a:pt x="548" y="1043"/>
                </a:lnTo>
                <a:lnTo>
                  <a:pt x="548" y="1043"/>
                </a:lnTo>
                <a:lnTo>
                  <a:pt x="536" y="1168"/>
                </a:lnTo>
                <a:lnTo>
                  <a:pt x="527" y="1260"/>
                </a:lnTo>
                <a:lnTo>
                  <a:pt x="525" y="1296"/>
                </a:lnTo>
                <a:lnTo>
                  <a:pt x="525" y="1316"/>
                </a:lnTo>
                <a:lnTo>
                  <a:pt x="525" y="1316"/>
                </a:lnTo>
                <a:lnTo>
                  <a:pt x="526" y="1323"/>
                </a:lnTo>
                <a:lnTo>
                  <a:pt x="529" y="1335"/>
                </a:lnTo>
                <a:lnTo>
                  <a:pt x="539" y="1363"/>
                </a:lnTo>
                <a:lnTo>
                  <a:pt x="567" y="1442"/>
                </a:lnTo>
                <a:lnTo>
                  <a:pt x="580" y="1483"/>
                </a:lnTo>
                <a:lnTo>
                  <a:pt x="593" y="1521"/>
                </a:lnTo>
                <a:lnTo>
                  <a:pt x="601" y="1552"/>
                </a:lnTo>
                <a:lnTo>
                  <a:pt x="604" y="1564"/>
                </a:lnTo>
                <a:lnTo>
                  <a:pt x="604" y="1573"/>
                </a:lnTo>
                <a:lnTo>
                  <a:pt x="604" y="1573"/>
                </a:lnTo>
                <a:lnTo>
                  <a:pt x="603" y="1599"/>
                </a:lnTo>
                <a:lnTo>
                  <a:pt x="604" y="1621"/>
                </a:lnTo>
                <a:lnTo>
                  <a:pt x="605" y="1636"/>
                </a:lnTo>
                <a:lnTo>
                  <a:pt x="608" y="1641"/>
                </a:lnTo>
                <a:lnTo>
                  <a:pt x="609" y="1642"/>
                </a:lnTo>
                <a:lnTo>
                  <a:pt x="609" y="1642"/>
                </a:lnTo>
                <a:lnTo>
                  <a:pt x="610" y="1643"/>
                </a:lnTo>
                <a:lnTo>
                  <a:pt x="611" y="1644"/>
                </a:lnTo>
                <a:lnTo>
                  <a:pt x="611" y="1649"/>
                </a:lnTo>
                <a:lnTo>
                  <a:pt x="609" y="1657"/>
                </a:lnTo>
                <a:lnTo>
                  <a:pt x="606" y="1659"/>
                </a:lnTo>
                <a:lnTo>
                  <a:pt x="604" y="1662"/>
                </a:lnTo>
                <a:lnTo>
                  <a:pt x="604" y="1662"/>
                </a:lnTo>
                <a:lnTo>
                  <a:pt x="601" y="1664"/>
                </a:lnTo>
                <a:lnTo>
                  <a:pt x="598" y="1669"/>
                </a:lnTo>
                <a:lnTo>
                  <a:pt x="590" y="1681"/>
                </a:lnTo>
                <a:lnTo>
                  <a:pt x="584" y="1688"/>
                </a:lnTo>
                <a:lnTo>
                  <a:pt x="578" y="1695"/>
                </a:lnTo>
                <a:lnTo>
                  <a:pt x="569" y="1701"/>
                </a:lnTo>
                <a:lnTo>
                  <a:pt x="560" y="1706"/>
                </a:lnTo>
                <a:lnTo>
                  <a:pt x="560" y="1706"/>
                </a:lnTo>
                <a:lnTo>
                  <a:pt x="548" y="1711"/>
                </a:lnTo>
                <a:lnTo>
                  <a:pt x="537" y="1717"/>
                </a:lnTo>
                <a:lnTo>
                  <a:pt x="518" y="1731"/>
                </a:lnTo>
                <a:lnTo>
                  <a:pt x="502" y="1741"/>
                </a:lnTo>
                <a:lnTo>
                  <a:pt x="495" y="1744"/>
                </a:lnTo>
                <a:lnTo>
                  <a:pt x="491" y="1746"/>
                </a:lnTo>
                <a:lnTo>
                  <a:pt x="491" y="1746"/>
                </a:lnTo>
                <a:lnTo>
                  <a:pt x="487" y="1746"/>
                </a:lnTo>
                <a:lnTo>
                  <a:pt x="483" y="1747"/>
                </a:lnTo>
                <a:lnTo>
                  <a:pt x="478" y="1752"/>
                </a:lnTo>
                <a:lnTo>
                  <a:pt x="471" y="1760"/>
                </a:lnTo>
                <a:lnTo>
                  <a:pt x="471" y="1760"/>
                </a:lnTo>
                <a:lnTo>
                  <a:pt x="470" y="1762"/>
                </a:lnTo>
                <a:lnTo>
                  <a:pt x="470" y="1765"/>
                </a:lnTo>
                <a:lnTo>
                  <a:pt x="470" y="1771"/>
                </a:lnTo>
                <a:lnTo>
                  <a:pt x="471" y="1778"/>
                </a:lnTo>
                <a:lnTo>
                  <a:pt x="471" y="1780"/>
                </a:lnTo>
                <a:lnTo>
                  <a:pt x="471" y="1780"/>
                </a:lnTo>
                <a:lnTo>
                  <a:pt x="467" y="1780"/>
                </a:lnTo>
                <a:lnTo>
                  <a:pt x="461" y="1781"/>
                </a:lnTo>
                <a:lnTo>
                  <a:pt x="457" y="1783"/>
                </a:lnTo>
                <a:lnTo>
                  <a:pt x="457" y="1784"/>
                </a:lnTo>
                <a:lnTo>
                  <a:pt x="457" y="1786"/>
                </a:lnTo>
                <a:lnTo>
                  <a:pt x="461" y="1790"/>
                </a:lnTo>
                <a:lnTo>
                  <a:pt x="461" y="1790"/>
                </a:lnTo>
                <a:lnTo>
                  <a:pt x="470" y="1795"/>
                </a:lnTo>
                <a:lnTo>
                  <a:pt x="478" y="1797"/>
                </a:lnTo>
                <a:lnTo>
                  <a:pt x="500" y="1800"/>
                </a:lnTo>
                <a:lnTo>
                  <a:pt x="500" y="1800"/>
                </a:lnTo>
                <a:lnTo>
                  <a:pt x="515" y="1800"/>
                </a:lnTo>
                <a:lnTo>
                  <a:pt x="529" y="1800"/>
                </a:lnTo>
                <a:lnTo>
                  <a:pt x="539" y="1799"/>
                </a:lnTo>
                <a:lnTo>
                  <a:pt x="540" y="1799"/>
                </a:lnTo>
                <a:lnTo>
                  <a:pt x="540" y="1800"/>
                </a:lnTo>
                <a:lnTo>
                  <a:pt x="540" y="1800"/>
                </a:lnTo>
                <a:lnTo>
                  <a:pt x="530" y="1805"/>
                </a:lnTo>
                <a:lnTo>
                  <a:pt x="513" y="1812"/>
                </a:lnTo>
                <a:lnTo>
                  <a:pt x="493" y="1821"/>
                </a:lnTo>
                <a:lnTo>
                  <a:pt x="486" y="1826"/>
                </a:lnTo>
                <a:lnTo>
                  <a:pt x="481" y="1829"/>
                </a:lnTo>
                <a:lnTo>
                  <a:pt x="481" y="1829"/>
                </a:lnTo>
                <a:lnTo>
                  <a:pt x="476" y="1837"/>
                </a:lnTo>
                <a:lnTo>
                  <a:pt x="473" y="1843"/>
                </a:lnTo>
                <a:lnTo>
                  <a:pt x="471" y="1849"/>
                </a:lnTo>
                <a:lnTo>
                  <a:pt x="470" y="1852"/>
                </a:lnTo>
                <a:lnTo>
                  <a:pt x="466" y="1854"/>
                </a:lnTo>
                <a:lnTo>
                  <a:pt x="466" y="1854"/>
                </a:lnTo>
                <a:lnTo>
                  <a:pt x="452" y="1864"/>
                </a:lnTo>
                <a:lnTo>
                  <a:pt x="449" y="1869"/>
                </a:lnTo>
                <a:lnTo>
                  <a:pt x="446" y="1874"/>
                </a:lnTo>
                <a:lnTo>
                  <a:pt x="446" y="1874"/>
                </a:lnTo>
                <a:lnTo>
                  <a:pt x="445" y="1875"/>
                </a:lnTo>
                <a:lnTo>
                  <a:pt x="444" y="1876"/>
                </a:lnTo>
                <a:lnTo>
                  <a:pt x="439" y="1878"/>
                </a:lnTo>
                <a:lnTo>
                  <a:pt x="436" y="1879"/>
                </a:lnTo>
                <a:lnTo>
                  <a:pt x="434" y="1880"/>
                </a:lnTo>
                <a:lnTo>
                  <a:pt x="433" y="1884"/>
                </a:lnTo>
                <a:lnTo>
                  <a:pt x="431" y="1889"/>
                </a:lnTo>
                <a:lnTo>
                  <a:pt x="431" y="1889"/>
                </a:lnTo>
                <a:lnTo>
                  <a:pt x="430" y="1900"/>
                </a:lnTo>
                <a:lnTo>
                  <a:pt x="430" y="1905"/>
                </a:lnTo>
                <a:lnTo>
                  <a:pt x="431" y="1908"/>
                </a:lnTo>
                <a:lnTo>
                  <a:pt x="435" y="1912"/>
                </a:lnTo>
                <a:lnTo>
                  <a:pt x="441" y="1916"/>
                </a:lnTo>
                <a:lnTo>
                  <a:pt x="451" y="1917"/>
                </a:lnTo>
                <a:lnTo>
                  <a:pt x="466" y="1918"/>
                </a:lnTo>
                <a:lnTo>
                  <a:pt x="466" y="1918"/>
                </a:lnTo>
                <a:lnTo>
                  <a:pt x="495" y="1920"/>
                </a:lnTo>
                <a:lnTo>
                  <a:pt x="519" y="1921"/>
                </a:lnTo>
                <a:lnTo>
                  <a:pt x="532" y="1921"/>
                </a:lnTo>
                <a:lnTo>
                  <a:pt x="546" y="1920"/>
                </a:lnTo>
                <a:lnTo>
                  <a:pt x="561" y="1917"/>
                </a:lnTo>
                <a:lnTo>
                  <a:pt x="579" y="1913"/>
                </a:lnTo>
                <a:lnTo>
                  <a:pt x="579" y="1913"/>
                </a:lnTo>
                <a:lnTo>
                  <a:pt x="637" y="1901"/>
                </a:lnTo>
                <a:lnTo>
                  <a:pt x="661" y="1896"/>
                </a:lnTo>
                <a:lnTo>
                  <a:pt x="693" y="1894"/>
                </a:lnTo>
                <a:lnTo>
                  <a:pt x="693" y="1894"/>
                </a:lnTo>
                <a:lnTo>
                  <a:pt x="712" y="1891"/>
                </a:lnTo>
                <a:lnTo>
                  <a:pt x="733" y="1887"/>
                </a:lnTo>
                <a:lnTo>
                  <a:pt x="754" y="1883"/>
                </a:lnTo>
                <a:lnTo>
                  <a:pt x="774" y="1876"/>
                </a:lnTo>
                <a:lnTo>
                  <a:pt x="791" y="1870"/>
                </a:lnTo>
                <a:lnTo>
                  <a:pt x="803" y="1863"/>
                </a:lnTo>
                <a:lnTo>
                  <a:pt x="807" y="1860"/>
                </a:lnTo>
                <a:lnTo>
                  <a:pt x="811" y="1857"/>
                </a:lnTo>
                <a:lnTo>
                  <a:pt x="812" y="1853"/>
                </a:lnTo>
                <a:lnTo>
                  <a:pt x="811" y="1849"/>
                </a:lnTo>
                <a:lnTo>
                  <a:pt x="811" y="1849"/>
                </a:lnTo>
                <a:lnTo>
                  <a:pt x="807" y="1843"/>
                </a:lnTo>
                <a:lnTo>
                  <a:pt x="801" y="1836"/>
                </a:lnTo>
                <a:lnTo>
                  <a:pt x="789" y="1823"/>
                </a:lnTo>
                <a:lnTo>
                  <a:pt x="776" y="1812"/>
                </a:lnTo>
                <a:lnTo>
                  <a:pt x="773" y="1809"/>
                </a:lnTo>
                <a:lnTo>
                  <a:pt x="771" y="1805"/>
                </a:lnTo>
                <a:lnTo>
                  <a:pt x="771" y="1805"/>
                </a:lnTo>
                <a:lnTo>
                  <a:pt x="770" y="1796"/>
                </a:lnTo>
                <a:lnTo>
                  <a:pt x="767" y="1786"/>
                </a:lnTo>
                <a:lnTo>
                  <a:pt x="762" y="1770"/>
                </a:lnTo>
                <a:lnTo>
                  <a:pt x="762" y="1770"/>
                </a:lnTo>
                <a:lnTo>
                  <a:pt x="762" y="1768"/>
                </a:lnTo>
                <a:lnTo>
                  <a:pt x="762" y="1765"/>
                </a:lnTo>
                <a:lnTo>
                  <a:pt x="765" y="1762"/>
                </a:lnTo>
                <a:lnTo>
                  <a:pt x="771" y="1755"/>
                </a:lnTo>
                <a:lnTo>
                  <a:pt x="771" y="1755"/>
                </a:lnTo>
                <a:lnTo>
                  <a:pt x="775" y="1754"/>
                </a:lnTo>
                <a:lnTo>
                  <a:pt x="779" y="1752"/>
                </a:lnTo>
                <a:lnTo>
                  <a:pt x="780" y="1750"/>
                </a:lnTo>
                <a:lnTo>
                  <a:pt x="780" y="1748"/>
                </a:lnTo>
                <a:lnTo>
                  <a:pt x="779" y="1746"/>
                </a:lnTo>
                <a:lnTo>
                  <a:pt x="776" y="1741"/>
                </a:lnTo>
                <a:lnTo>
                  <a:pt x="776" y="1741"/>
                </a:lnTo>
                <a:lnTo>
                  <a:pt x="758" y="1718"/>
                </a:lnTo>
                <a:lnTo>
                  <a:pt x="751" y="1709"/>
                </a:lnTo>
                <a:lnTo>
                  <a:pt x="748" y="1705"/>
                </a:lnTo>
                <a:lnTo>
                  <a:pt x="747" y="1701"/>
                </a:lnTo>
                <a:lnTo>
                  <a:pt x="747" y="1701"/>
                </a:lnTo>
                <a:lnTo>
                  <a:pt x="747" y="1680"/>
                </a:lnTo>
                <a:lnTo>
                  <a:pt x="747" y="1642"/>
                </a:lnTo>
                <a:lnTo>
                  <a:pt x="747" y="1642"/>
                </a:lnTo>
                <a:lnTo>
                  <a:pt x="748" y="1618"/>
                </a:lnTo>
                <a:lnTo>
                  <a:pt x="749" y="1600"/>
                </a:lnTo>
                <a:lnTo>
                  <a:pt x="752" y="1583"/>
                </a:lnTo>
                <a:lnTo>
                  <a:pt x="752" y="1583"/>
                </a:lnTo>
                <a:lnTo>
                  <a:pt x="759" y="1581"/>
                </a:lnTo>
                <a:lnTo>
                  <a:pt x="767" y="1578"/>
                </a:lnTo>
                <a:lnTo>
                  <a:pt x="769" y="1575"/>
                </a:lnTo>
                <a:lnTo>
                  <a:pt x="771" y="1573"/>
                </a:lnTo>
                <a:lnTo>
                  <a:pt x="771" y="1573"/>
                </a:lnTo>
                <a:lnTo>
                  <a:pt x="773" y="1569"/>
                </a:lnTo>
                <a:lnTo>
                  <a:pt x="773" y="1562"/>
                </a:lnTo>
                <a:lnTo>
                  <a:pt x="771" y="1536"/>
                </a:lnTo>
                <a:lnTo>
                  <a:pt x="767" y="1460"/>
                </a:lnTo>
                <a:lnTo>
                  <a:pt x="764" y="1420"/>
                </a:lnTo>
                <a:lnTo>
                  <a:pt x="764" y="1381"/>
                </a:lnTo>
                <a:lnTo>
                  <a:pt x="764" y="1364"/>
                </a:lnTo>
                <a:lnTo>
                  <a:pt x="767" y="1351"/>
                </a:lnTo>
                <a:lnTo>
                  <a:pt x="768" y="1339"/>
                </a:lnTo>
                <a:lnTo>
                  <a:pt x="771" y="1331"/>
                </a:lnTo>
                <a:lnTo>
                  <a:pt x="771" y="1331"/>
                </a:lnTo>
                <a:lnTo>
                  <a:pt x="789" y="1299"/>
                </a:lnTo>
                <a:lnTo>
                  <a:pt x="807" y="1260"/>
                </a:lnTo>
                <a:lnTo>
                  <a:pt x="823" y="1225"/>
                </a:lnTo>
                <a:lnTo>
                  <a:pt x="828" y="1211"/>
                </a:lnTo>
                <a:lnTo>
                  <a:pt x="831" y="1202"/>
                </a:lnTo>
                <a:lnTo>
                  <a:pt x="831" y="1202"/>
                </a:lnTo>
                <a:lnTo>
                  <a:pt x="838" y="1175"/>
                </a:lnTo>
                <a:lnTo>
                  <a:pt x="852" y="1132"/>
                </a:lnTo>
                <a:lnTo>
                  <a:pt x="870" y="1074"/>
                </a:lnTo>
                <a:lnTo>
                  <a:pt x="885" y="1025"/>
                </a:lnTo>
                <a:lnTo>
                  <a:pt x="885" y="1025"/>
                </a:lnTo>
                <a:lnTo>
                  <a:pt x="905" y="1025"/>
                </a:lnTo>
                <a:lnTo>
                  <a:pt x="921" y="1023"/>
                </a:lnTo>
                <a:lnTo>
                  <a:pt x="934" y="1025"/>
                </a:lnTo>
                <a:lnTo>
                  <a:pt x="934" y="1025"/>
                </a:lnTo>
                <a:lnTo>
                  <a:pt x="938" y="1023"/>
                </a:lnTo>
                <a:lnTo>
                  <a:pt x="940" y="1021"/>
                </a:lnTo>
                <a:lnTo>
                  <a:pt x="941" y="1014"/>
                </a:lnTo>
                <a:lnTo>
                  <a:pt x="944" y="1004"/>
                </a:lnTo>
                <a:lnTo>
                  <a:pt x="948" y="970"/>
                </a:lnTo>
                <a:lnTo>
                  <a:pt x="953" y="946"/>
                </a:lnTo>
                <a:lnTo>
                  <a:pt x="959" y="916"/>
                </a:lnTo>
                <a:lnTo>
                  <a:pt x="959" y="916"/>
                </a:lnTo>
                <a:lnTo>
                  <a:pt x="965" y="885"/>
                </a:lnTo>
                <a:lnTo>
                  <a:pt x="970" y="859"/>
                </a:lnTo>
                <a:lnTo>
                  <a:pt x="972" y="837"/>
                </a:lnTo>
                <a:lnTo>
                  <a:pt x="972" y="817"/>
                </a:lnTo>
                <a:lnTo>
                  <a:pt x="971" y="801"/>
                </a:lnTo>
                <a:lnTo>
                  <a:pt x="970" y="787"/>
                </a:lnTo>
                <a:lnTo>
                  <a:pt x="966" y="774"/>
                </a:lnTo>
                <a:lnTo>
                  <a:pt x="964" y="763"/>
                </a:lnTo>
                <a:lnTo>
                  <a:pt x="964" y="763"/>
                </a:lnTo>
                <a:lnTo>
                  <a:pt x="958" y="742"/>
                </a:lnTo>
                <a:lnTo>
                  <a:pt x="949" y="722"/>
                </a:lnTo>
                <a:lnTo>
                  <a:pt x="941" y="706"/>
                </a:lnTo>
                <a:lnTo>
                  <a:pt x="934" y="694"/>
                </a:lnTo>
                <a:lnTo>
                  <a:pt x="934" y="694"/>
                </a:lnTo>
                <a:lnTo>
                  <a:pt x="930" y="689"/>
                </a:lnTo>
                <a:lnTo>
                  <a:pt x="924" y="685"/>
                </a:lnTo>
                <a:lnTo>
                  <a:pt x="912" y="675"/>
                </a:lnTo>
                <a:lnTo>
                  <a:pt x="905" y="670"/>
                </a:lnTo>
                <a:lnTo>
                  <a:pt x="898" y="663"/>
                </a:lnTo>
                <a:lnTo>
                  <a:pt x="891" y="656"/>
                </a:lnTo>
                <a:lnTo>
                  <a:pt x="885" y="645"/>
                </a:lnTo>
                <a:lnTo>
                  <a:pt x="885" y="645"/>
                </a:lnTo>
                <a:lnTo>
                  <a:pt x="849" y="574"/>
                </a:lnTo>
                <a:lnTo>
                  <a:pt x="826" y="526"/>
                </a:lnTo>
                <a:lnTo>
                  <a:pt x="860" y="531"/>
                </a:lnTo>
                <a:lnTo>
                  <a:pt x="860" y="531"/>
                </a:lnTo>
                <a:lnTo>
                  <a:pt x="875" y="536"/>
                </a:lnTo>
                <a:lnTo>
                  <a:pt x="887" y="538"/>
                </a:lnTo>
                <a:lnTo>
                  <a:pt x="900" y="541"/>
                </a:lnTo>
                <a:lnTo>
                  <a:pt x="900" y="541"/>
                </a:lnTo>
                <a:lnTo>
                  <a:pt x="911" y="541"/>
                </a:lnTo>
                <a:lnTo>
                  <a:pt x="922" y="540"/>
                </a:lnTo>
                <a:lnTo>
                  <a:pt x="927" y="538"/>
                </a:lnTo>
                <a:lnTo>
                  <a:pt x="930" y="537"/>
                </a:lnTo>
                <a:lnTo>
                  <a:pt x="933" y="535"/>
                </a:lnTo>
                <a:lnTo>
                  <a:pt x="934" y="531"/>
                </a:lnTo>
                <a:lnTo>
                  <a:pt x="934" y="511"/>
                </a:lnTo>
                <a:lnTo>
                  <a:pt x="934" y="511"/>
                </a:lnTo>
                <a:lnTo>
                  <a:pt x="934" y="503"/>
                </a:lnTo>
                <a:lnTo>
                  <a:pt x="933" y="494"/>
                </a:lnTo>
                <a:lnTo>
                  <a:pt x="929" y="487"/>
                </a:lnTo>
                <a:lnTo>
                  <a:pt x="929" y="487"/>
                </a:lnTo>
                <a:lnTo>
                  <a:pt x="924" y="482"/>
                </a:lnTo>
                <a:lnTo>
                  <a:pt x="922" y="480"/>
                </a:lnTo>
                <a:lnTo>
                  <a:pt x="919" y="479"/>
                </a:lnTo>
                <a:lnTo>
                  <a:pt x="919" y="477"/>
                </a:lnTo>
                <a:lnTo>
                  <a:pt x="919" y="477"/>
                </a:lnTo>
                <a:lnTo>
                  <a:pt x="921" y="472"/>
                </a:lnTo>
                <a:lnTo>
                  <a:pt x="922" y="467"/>
                </a:lnTo>
                <a:lnTo>
                  <a:pt x="922" y="462"/>
                </a:lnTo>
                <a:lnTo>
                  <a:pt x="919" y="457"/>
                </a:lnTo>
                <a:lnTo>
                  <a:pt x="919" y="457"/>
                </a:lnTo>
                <a:lnTo>
                  <a:pt x="918" y="454"/>
                </a:lnTo>
                <a:lnTo>
                  <a:pt x="918" y="453"/>
                </a:lnTo>
                <a:lnTo>
                  <a:pt x="921" y="451"/>
                </a:lnTo>
                <a:lnTo>
                  <a:pt x="921" y="450"/>
                </a:lnTo>
                <a:lnTo>
                  <a:pt x="921" y="448"/>
                </a:lnTo>
                <a:lnTo>
                  <a:pt x="914" y="442"/>
                </a:lnTo>
                <a:lnTo>
                  <a:pt x="914" y="442"/>
                </a:lnTo>
                <a:lnTo>
                  <a:pt x="911" y="438"/>
                </a:lnTo>
                <a:lnTo>
                  <a:pt x="908" y="435"/>
                </a:lnTo>
                <a:lnTo>
                  <a:pt x="906" y="431"/>
                </a:lnTo>
                <a:lnTo>
                  <a:pt x="905" y="430"/>
                </a:lnTo>
                <a:lnTo>
                  <a:pt x="903" y="429"/>
                </a:lnTo>
                <a:lnTo>
                  <a:pt x="895" y="427"/>
                </a:lnTo>
                <a:lnTo>
                  <a:pt x="895" y="427"/>
                </a:lnTo>
                <a:lnTo>
                  <a:pt x="882" y="427"/>
                </a:lnTo>
                <a:lnTo>
                  <a:pt x="872" y="427"/>
                </a:lnTo>
                <a:lnTo>
                  <a:pt x="864" y="430"/>
                </a:lnTo>
                <a:lnTo>
                  <a:pt x="860" y="432"/>
                </a:lnTo>
                <a:lnTo>
                  <a:pt x="860" y="432"/>
                </a:lnTo>
                <a:lnTo>
                  <a:pt x="859" y="434"/>
                </a:lnTo>
                <a:lnTo>
                  <a:pt x="856" y="435"/>
                </a:lnTo>
                <a:lnTo>
                  <a:pt x="854" y="435"/>
                </a:lnTo>
                <a:lnTo>
                  <a:pt x="850" y="437"/>
                </a:lnTo>
                <a:lnTo>
                  <a:pt x="850" y="437"/>
                </a:lnTo>
                <a:lnTo>
                  <a:pt x="845" y="441"/>
                </a:lnTo>
                <a:lnTo>
                  <a:pt x="843" y="442"/>
                </a:lnTo>
                <a:lnTo>
                  <a:pt x="840" y="442"/>
                </a:lnTo>
                <a:lnTo>
                  <a:pt x="840" y="442"/>
                </a:lnTo>
                <a:lnTo>
                  <a:pt x="822" y="437"/>
                </a:lnTo>
                <a:lnTo>
                  <a:pt x="806" y="432"/>
                </a:lnTo>
                <a:lnTo>
                  <a:pt x="806" y="432"/>
                </a:lnTo>
                <a:lnTo>
                  <a:pt x="802" y="427"/>
                </a:lnTo>
                <a:lnTo>
                  <a:pt x="794" y="415"/>
                </a:lnTo>
                <a:lnTo>
                  <a:pt x="783" y="400"/>
                </a:lnTo>
                <a:lnTo>
                  <a:pt x="775" y="392"/>
                </a:lnTo>
                <a:lnTo>
                  <a:pt x="767" y="383"/>
                </a:lnTo>
                <a:lnTo>
                  <a:pt x="767" y="383"/>
                </a:lnTo>
                <a:lnTo>
                  <a:pt x="758" y="375"/>
                </a:lnTo>
                <a:lnTo>
                  <a:pt x="751" y="369"/>
                </a:lnTo>
                <a:lnTo>
                  <a:pt x="737" y="361"/>
                </a:lnTo>
                <a:lnTo>
                  <a:pt x="725" y="353"/>
                </a:lnTo>
                <a:lnTo>
                  <a:pt x="712" y="343"/>
                </a:lnTo>
                <a:lnTo>
                  <a:pt x="712" y="343"/>
                </a:lnTo>
                <a:lnTo>
                  <a:pt x="699" y="332"/>
                </a:lnTo>
                <a:lnTo>
                  <a:pt x="686" y="322"/>
                </a:lnTo>
                <a:lnTo>
                  <a:pt x="675" y="315"/>
                </a:lnTo>
                <a:lnTo>
                  <a:pt x="668" y="309"/>
                </a:lnTo>
                <a:lnTo>
                  <a:pt x="668" y="309"/>
                </a:lnTo>
                <a:lnTo>
                  <a:pt x="656" y="299"/>
                </a:lnTo>
                <a:lnTo>
                  <a:pt x="630" y="283"/>
                </a:lnTo>
                <a:lnTo>
                  <a:pt x="613" y="273"/>
                </a:lnTo>
                <a:lnTo>
                  <a:pt x="593" y="263"/>
                </a:lnTo>
                <a:lnTo>
                  <a:pt x="572" y="253"/>
                </a:lnTo>
                <a:lnTo>
                  <a:pt x="550" y="245"/>
                </a:lnTo>
                <a:lnTo>
                  <a:pt x="550" y="245"/>
                </a:lnTo>
                <a:lnTo>
                  <a:pt x="505" y="229"/>
                </a:lnTo>
                <a:lnTo>
                  <a:pt x="468" y="218"/>
                </a:lnTo>
                <a:lnTo>
                  <a:pt x="440" y="210"/>
                </a:lnTo>
                <a:lnTo>
                  <a:pt x="426" y="205"/>
                </a:lnTo>
                <a:lnTo>
                  <a:pt x="426" y="205"/>
                </a:lnTo>
                <a:lnTo>
                  <a:pt x="413" y="195"/>
                </a:lnTo>
                <a:lnTo>
                  <a:pt x="392" y="179"/>
                </a:lnTo>
                <a:lnTo>
                  <a:pt x="362" y="156"/>
                </a:lnTo>
                <a:lnTo>
                  <a:pt x="328" y="176"/>
                </a:lnTo>
                <a:lnTo>
                  <a:pt x="318" y="166"/>
                </a:lnTo>
                <a:lnTo>
                  <a:pt x="303" y="151"/>
                </a:lnTo>
                <a:lnTo>
                  <a:pt x="303" y="151"/>
                </a:lnTo>
                <a:lnTo>
                  <a:pt x="296" y="139"/>
                </a:lnTo>
                <a:lnTo>
                  <a:pt x="291" y="127"/>
                </a:lnTo>
                <a:lnTo>
                  <a:pt x="290" y="122"/>
                </a:lnTo>
                <a:lnTo>
                  <a:pt x="288" y="116"/>
                </a:lnTo>
                <a:lnTo>
                  <a:pt x="288" y="116"/>
                </a:lnTo>
                <a:lnTo>
                  <a:pt x="287" y="106"/>
                </a:lnTo>
                <a:lnTo>
                  <a:pt x="287" y="99"/>
                </a:lnTo>
                <a:lnTo>
                  <a:pt x="284" y="93"/>
                </a:lnTo>
                <a:lnTo>
                  <a:pt x="279" y="87"/>
                </a:lnTo>
                <a:lnTo>
                  <a:pt x="279" y="87"/>
                </a:lnTo>
                <a:lnTo>
                  <a:pt x="271" y="79"/>
                </a:lnTo>
                <a:lnTo>
                  <a:pt x="261" y="68"/>
                </a:lnTo>
                <a:lnTo>
                  <a:pt x="247" y="52"/>
                </a:lnTo>
                <a:lnTo>
                  <a:pt x="224" y="32"/>
                </a:lnTo>
                <a:lnTo>
                  <a:pt x="224" y="32"/>
                </a:lnTo>
                <a:lnTo>
                  <a:pt x="211" y="22"/>
                </a:lnTo>
                <a:lnTo>
                  <a:pt x="194" y="13"/>
                </a:lnTo>
                <a:lnTo>
                  <a:pt x="176" y="6"/>
                </a:lnTo>
                <a:lnTo>
                  <a:pt x="157" y="2"/>
                </a:lnTo>
                <a:lnTo>
                  <a:pt x="137" y="0"/>
                </a:lnTo>
                <a:lnTo>
                  <a:pt x="127" y="0"/>
                </a:lnTo>
                <a:lnTo>
                  <a:pt x="117" y="2"/>
                </a:lnTo>
                <a:lnTo>
                  <a:pt x="106" y="3"/>
                </a:lnTo>
                <a:lnTo>
                  <a:pt x="96" y="5"/>
                </a:lnTo>
                <a:lnTo>
                  <a:pt x="86" y="9"/>
                </a:lnTo>
                <a:lnTo>
                  <a:pt x="77" y="14"/>
                </a:lnTo>
                <a:lnTo>
                  <a:pt x="77" y="14"/>
                </a:lnTo>
                <a:close/>
              </a:path>
            </a:pathLst>
          </a:custGeom>
          <a:gradFill>
            <a:gsLst>
              <a:gs pos="0">
                <a:srgbClr val="FF9933"/>
              </a:gs>
              <a:gs pos="100000">
                <a:srgbClr val="663300"/>
              </a:gs>
            </a:gsLst>
            <a:lin ang="162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6647A16C-AA92-919D-2DB8-564AC4C00CBA}"/>
              </a:ext>
            </a:extLst>
          </p:cNvPr>
          <p:cNvGrpSpPr/>
          <p:nvPr/>
        </p:nvGrpSpPr>
        <p:grpSpPr>
          <a:xfrm>
            <a:off x="4514374" y="3782015"/>
            <a:ext cx="884523" cy="2602170"/>
            <a:chOff x="3532188" y="155575"/>
            <a:chExt cx="1174750" cy="3455988"/>
          </a:xfrm>
        </p:grpSpPr>
        <p:sp>
          <p:nvSpPr>
            <p:cNvPr id="6" name="Freeform 7">
              <a:extLst>
                <a:ext uri="{FF2B5EF4-FFF2-40B4-BE49-F238E27FC236}">
                  <a16:creationId xmlns:a16="http://schemas.microsoft.com/office/drawing/2014/main" id="{2C147C94-BC02-7CD2-192A-17012AC7EBC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532188" y="155575"/>
              <a:ext cx="1174750" cy="3132138"/>
            </a:xfrm>
            <a:custGeom>
              <a:avLst/>
              <a:gdLst>
                <a:gd name="T0" fmla="*/ 552 w 740"/>
                <a:gd name="T1" fmla="*/ 1750 h 1973"/>
                <a:gd name="T2" fmla="*/ 559 w 740"/>
                <a:gd name="T3" fmla="*/ 1756 h 1973"/>
                <a:gd name="T4" fmla="*/ 565 w 740"/>
                <a:gd name="T5" fmla="*/ 1804 h 1973"/>
                <a:gd name="T6" fmla="*/ 564 w 740"/>
                <a:gd name="T7" fmla="*/ 1862 h 1973"/>
                <a:gd name="T8" fmla="*/ 623 w 740"/>
                <a:gd name="T9" fmla="*/ 1957 h 1973"/>
                <a:gd name="T10" fmla="*/ 673 w 740"/>
                <a:gd name="T11" fmla="*/ 1972 h 1973"/>
                <a:gd name="T12" fmla="*/ 740 w 740"/>
                <a:gd name="T13" fmla="*/ 1939 h 1973"/>
                <a:gd name="T14" fmla="*/ 724 w 740"/>
                <a:gd name="T15" fmla="*/ 1908 h 1973"/>
                <a:gd name="T16" fmla="*/ 669 w 740"/>
                <a:gd name="T17" fmla="*/ 1850 h 1973"/>
                <a:gd name="T18" fmla="*/ 650 w 740"/>
                <a:gd name="T19" fmla="*/ 1783 h 1973"/>
                <a:gd name="T20" fmla="*/ 671 w 740"/>
                <a:gd name="T21" fmla="*/ 1672 h 1973"/>
                <a:gd name="T22" fmla="*/ 655 w 740"/>
                <a:gd name="T23" fmla="*/ 1355 h 1973"/>
                <a:gd name="T24" fmla="*/ 665 w 740"/>
                <a:gd name="T25" fmla="*/ 1023 h 1973"/>
                <a:gd name="T26" fmla="*/ 593 w 740"/>
                <a:gd name="T27" fmla="*/ 802 h 1973"/>
                <a:gd name="T28" fmla="*/ 573 w 740"/>
                <a:gd name="T29" fmla="*/ 710 h 1973"/>
                <a:gd name="T30" fmla="*/ 600 w 740"/>
                <a:gd name="T31" fmla="*/ 578 h 1973"/>
                <a:gd name="T32" fmla="*/ 593 w 740"/>
                <a:gd name="T33" fmla="*/ 476 h 1973"/>
                <a:gd name="T34" fmla="*/ 551 w 740"/>
                <a:gd name="T35" fmla="*/ 350 h 1973"/>
                <a:gd name="T36" fmla="*/ 430 w 740"/>
                <a:gd name="T37" fmla="*/ 317 h 1973"/>
                <a:gd name="T38" fmla="*/ 379 w 740"/>
                <a:gd name="T39" fmla="*/ 297 h 1973"/>
                <a:gd name="T40" fmla="*/ 399 w 740"/>
                <a:gd name="T41" fmla="*/ 246 h 1973"/>
                <a:gd name="T42" fmla="*/ 409 w 740"/>
                <a:gd name="T43" fmla="*/ 223 h 1973"/>
                <a:gd name="T44" fmla="*/ 414 w 740"/>
                <a:gd name="T45" fmla="*/ 169 h 1973"/>
                <a:gd name="T46" fmla="*/ 404 w 740"/>
                <a:gd name="T47" fmla="*/ 174 h 1973"/>
                <a:gd name="T48" fmla="*/ 389 w 740"/>
                <a:gd name="T49" fmla="*/ 98 h 1973"/>
                <a:gd name="T50" fmla="*/ 353 w 740"/>
                <a:gd name="T51" fmla="*/ 24 h 1973"/>
                <a:gd name="T52" fmla="*/ 270 w 740"/>
                <a:gd name="T53" fmla="*/ 0 h 1973"/>
                <a:gd name="T54" fmla="*/ 198 w 740"/>
                <a:gd name="T55" fmla="*/ 20 h 1973"/>
                <a:gd name="T56" fmla="*/ 148 w 740"/>
                <a:gd name="T57" fmla="*/ 95 h 1973"/>
                <a:gd name="T58" fmla="*/ 149 w 740"/>
                <a:gd name="T59" fmla="*/ 181 h 1973"/>
                <a:gd name="T60" fmla="*/ 138 w 740"/>
                <a:gd name="T61" fmla="*/ 212 h 1973"/>
                <a:gd name="T62" fmla="*/ 171 w 740"/>
                <a:gd name="T63" fmla="*/ 277 h 1973"/>
                <a:gd name="T64" fmla="*/ 86 w 740"/>
                <a:gd name="T65" fmla="*/ 364 h 1973"/>
                <a:gd name="T66" fmla="*/ 34 w 740"/>
                <a:gd name="T67" fmla="*/ 411 h 1973"/>
                <a:gd name="T68" fmla="*/ 15 w 740"/>
                <a:gd name="T69" fmla="*/ 525 h 1973"/>
                <a:gd name="T70" fmla="*/ 0 w 740"/>
                <a:gd name="T71" fmla="*/ 713 h 1973"/>
                <a:gd name="T72" fmla="*/ 29 w 740"/>
                <a:gd name="T73" fmla="*/ 870 h 1973"/>
                <a:gd name="T74" fmla="*/ 103 w 740"/>
                <a:gd name="T75" fmla="*/ 899 h 1973"/>
                <a:gd name="T76" fmla="*/ 119 w 740"/>
                <a:gd name="T77" fmla="*/ 941 h 1973"/>
                <a:gd name="T78" fmla="*/ 146 w 740"/>
                <a:gd name="T79" fmla="*/ 1061 h 1973"/>
                <a:gd name="T80" fmla="*/ 128 w 740"/>
                <a:gd name="T81" fmla="*/ 1279 h 1973"/>
                <a:gd name="T82" fmla="*/ 108 w 740"/>
                <a:gd name="T83" fmla="*/ 1482 h 1973"/>
                <a:gd name="T84" fmla="*/ 163 w 740"/>
                <a:gd name="T85" fmla="*/ 1714 h 1973"/>
                <a:gd name="T86" fmla="*/ 175 w 740"/>
                <a:gd name="T87" fmla="*/ 1830 h 1973"/>
                <a:gd name="T88" fmla="*/ 133 w 740"/>
                <a:gd name="T89" fmla="*/ 1857 h 1973"/>
                <a:gd name="T90" fmla="*/ 57 w 740"/>
                <a:gd name="T91" fmla="*/ 1903 h 1973"/>
                <a:gd name="T92" fmla="*/ 54 w 740"/>
                <a:gd name="T93" fmla="*/ 1919 h 1973"/>
                <a:gd name="T94" fmla="*/ 34 w 740"/>
                <a:gd name="T95" fmla="*/ 1941 h 1973"/>
                <a:gd name="T96" fmla="*/ 127 w 740"/>
                <a:gd name="T97" fmla="*/ 1958 h 1973"/>
                <a:gd name="T98" fmla="*/ 227 w 740"/>
                <a:gd name="T99" fmla="*/ 1923 h 1973"/>
                <a:gd name="T100" fmla="*/ 281 w 740"/>
                <a:gd name="T101" fmla="*/ 1889 h 1973"/>
                <a:gd name="T102" fmla="*/ 272 w 740"/>
                <a:gd name="T103" fmla="*/ 1866 h 1973"/>
                <a:gd name="T104" fmla="*/ 254 w 740"/>
                <a:gd name="T105" fmla="*/ 1767 h 1973"/>
                <a:gd name="T106" fmla="*/ 259 w 740"/>
                <a:gd name="T107" fmla="*/ 1669 h 1973"/>
                <a:gd name="T108" fmla="*/ 296 w 740"/>
                <a:gd name="T109" fmla="*/ 1634 h 1973"/>
                <a:gd name="T110" fmla="*/ 394 w 740"/>
                <a:gd name="T111" fmla="*/ 1196 h 1973"/>
                <a:gd name="T112" fmla="*/ 447 w 740"/>
                <a:gd name="T113" fmla="*/ 1262 h 1973"/>
                <a:gd name="T114" fmla="*/ 487 w 740"/>
                <a:gd name="T115" fmla="*/ 1376 h 1973"/>
                <a:gd name="T116" fmla="*/ 521 w 740"/>
                <a:gd name="T117" fmla="*/ 1665 h 1973"/>
                <a:gd name="T118" fmla="*/ 167 w 740"/>
                <a:gd name="T119" fmla="*/ 815 h 1973"/>
                <a:gd name="T120" fmla="*/ 134 w 740"/>
                <a:gd name="T121" fmla="*/ 722 h 1973"/>
                <a:gd name="T122" fmla="*/ 138 w 740"/>
                <a:gd name="T123" fmla="*/ 697 h 19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740" h="1973">
                  <a:moveTo>
                    <a:pt x="552" y="1750"/>
                  </a:moveTo>
                  <a:lnTo>
                    <a:pt x="552" y="1750"/>
                  </a:lnTo>
                  <a:lnTo>
                    <a:pt x="554" y="1752"/>
                  </a:lnTo>
                  <a:lnTo>
                    <a:pt x="554" y="1752"/>
                  </a:lnTo>
                  <a:lnTo>
                    <a:pt x="554" y="1751"/>
                  </a:lnTo>
                  <a:lnTo>
                    <a:pt x="554" y="1751"/>
                  </a:lnTo>
                  <a:lnTo>
                    <a:pt x="552" y="1750"/>
                  </a:lnTo>
                  <a:lnTo>
                    <a:pt x="552" y="1750"/>
                  </a:lnTo>
                  <a:close/>
                  <a:moveTo>
                    <a:pt x="532" y="1699"/>
                  </a:moveTo>
                  <a:lnTo>
                    <a:pt x="532" y="1699"/>
                  </a:lnTo>
                  <a:lnTo>
                    <a:pt x="549" y="1737"/>
                  </a:lnTo>
                  <a:lnTo>
                    <a:pt x="554" y="1751"/>
                  </a:lnTo>
                  <a:lnTo>
                    <a:pt x="554" y="1751"/>
                  </a:lnTo>
                  <a:lnTo>
                    <a:pt x="559" y="1756"/>
                  </a:lnTo>
                  <a:lnTo>
                    <a:pt x="567" y="1760"/>
                  </a:lnTo>
                  <a:lnTo>
                    <a:pt x="573" y="1765"/>
                  </a:lnTo>
                  <a:lnTo>
                    <a:pt x="576" y="1768"/>
                  </a:lnTo>
                  <a:lnTo>
                    <a:pt x="576" y="1768"/>
                  </a:lnTo>
                  <a:lnTo>
                    <a:pt x="576" y="1773"/>
                  </a:lnTo>
                  <a:lnTo>
                    <a:pt x="574" y="1782"/>
                  </a:lnTo>
                  <a:lnTo>
                    <a:pt x="565" y="1804"/>
                  </a:lnTo>
                  <a:lnTo>
                    <a:pt x="560" y="1818"/>
                  </a:lnTo>
                  <a:lnTo>
                    <a:pt x="558" y="1830"/>
                  </a:lnTo>
                  <a:lnTo>
                    <a:pt x="556" y="1840"/>
                  </a:lnTo>
                  <a:lnTo>
                    <a:pt x="556" y="1844"/>
                  </a:lnTo>
                  <a:lnTo>
                    <a:pt x="557" y="1847"/>
                  </a:lnTo>
                  <a:lnTo>
                    <a:pt x="557" y="1847"/>
                  </a:lnTo>
                  <a:lnTo>
                    <a:pt x="564" y="1862"/>
                  </a:lnTo>
                  <a:lnTo>
                    <a:pt x="575" y="1883"/>
                  </a:lnTo>
                  <a:lnTo>
                    <a:pt x="601" y="1931"/>
                  </a:lnTo>
                  <a:lnTo>
                    <a:pt x="601" y="1931"/>
                  </a:lnTo>
                  <a:lnTo>
                    <a:pt x="606" y="1941"/>
                  </a:lnTo>
                  <a:lnTo>
                    <a:pt x="612" y="1948"/>
                  </a:lnTo>
                  <a:lnTo>
                    <a:pt x="617" y="1953"/>
                  </a:lnTo>
                  <a:lnTo>
                    <a:pt x="623" y="1957"/>
                  </a:lnTo>
                  <a:lnTo>
                    <a:pt x="636" y="1963"/>
                  </a:lnTo>
                  <a:lnTo>
                    <a:pt x="650" y="1971"/>
                  </a:lnTo>
                  <a:lnTo>
                    <a:pt x="650" y="1971"/>
                  </a:lnTo>
                  <a:lnTo>
                    <a:pt x="655" y="1973"/>
                  </a:lnTo>
                  <a:lnTo>
                    <a:pt x="660" y="1973"/>
                  </a:lnTo>
                  <a:lnTo>
                    <a:pt x="666" y="1973"/>
                  </a:lnTo>
                  <a:lnTo>
                    <a:pt x="673" y="1972"/>
                  </a:lnTo>
                  <a:lnTo>
                    <a:pt x="686" y="1968"/>
                  </a:lnTo>
                  <a:lnTo>
                    <a:pt x="701" y="1963"/>
                  </a:lnTo>
                  <a:lnTo>
                    <a:pt x="714" y="1956"/>
                  </a:lnTo>
                  <a:lnTo>
                    <a:pt x="726" y="1950"/>
                  </a:lnTo>
                  <a:lnTo>
                    <a:pt x="739" y="1941"/>
                  </a:lnTo>
                  <a:lnTo>
                    <a:pt x="739" y="1941"/>
                  </a:lnTo>
                  <a:lnTo>
                    <a:pt x="740" y="1939"/>
                  </a:lnTo>
                  <a:lnTo>
                    <a:pt x="740" y="1937"/>
                  </a:lnTo>
                  <a:lnTo>
                    <a:pt x="740" y="1932"/>
                  </a:lnTo>
                  <a:lnTo>
                    <a:pt x="737" y="1927"/>
                  </a:lnTo>
                  <a:lnTo>
                    <a:pt x="734" y="1921"/>
                  </a:lnTo>
                  <a:lnTo>
                    <a:pt x="734" y="1921"/>
                  </a:lnTo>
                  <a:lnTo>
                    <a:pt x="731" y="1916"/>
                  </a:lnTo>
                  <a:lnTo>
                    <a:pt x="724" y="1908"/>
                  </a:lnTo>
                  <a:lnTo>
                    <a:pt x="707" y="1887"/>
                  </a:lnTo>
                  <a:lnTo>
                    <a:pt x="687" y="1868"/>
                  </a:lnTo>
                  <a:lnTo>
                    <a:pt x="680" y="1861"/>
                  </a:lnTo>
                  <a:lnTo>
                    <a:pt x="675" y="1857"/>
                  </a:lnTo>
                  <a:lnTo>
                    <a:pt x="675" y="1857"/>
                  </a:lnTo>
                  <a:lnTo>
                    <a:pt x="671" y="1855"/>
                  </a:lnTo>
                  <a:lnTo>
                    <a:pt x="669" y="1850"/>
                  </a:lnTo>
                  <a:lnTo>
                    <a:pt x="664" y="1839"/>
                  </a:lnTo>
                  <a:lnTo>
                    <a:pt x="662" y="1827"/>
                  </a:lnTo>
                  <a:lnTo>
                    <a:pt x="660" y="1818"/>
                  </a:lnTo>
                  <a:lnTo>
                    <a:pt x="660" y="1818"/>
                  </a:lnTo>
                  <a:lnTo>
                    <a:pt x="655" y="1797"/>
                  </a:lnTo>
                  <a:lnTo>
                    <a:pt x="650" y="1783"/>
                  </a:lnTo>
                  <a:lnTo>
                    <a:pt x="650" y="1783"/>
                  </a:lnTo>
                  <a:lnTo>
                    <a:pt x="654" y="1774"/>
                  </a:lnTo>
                  <a:lnTo>
                    <a:pt x="665" y="1758"/>
                  </a:lnTo>
                  <a:lnTo>
                    <a:pt x="665" y="1758"/>
                  </a:lnTo>
                  <a:lnTo>
                    <a:pt x="666" y="1753"/>
                  </a:lnTo>
                  <a:lnTo>
                    <a:pt x="668" y="1745"/>
                  </a:lnTo>
                  <a:lnTo>
                    <a:pt x="670" y="1714"/>
                  </a:lnTo>
                  <a:lnTo>
                    <a:pt x="671" y="1672"/>
                  </a:lnTo>
                  <a:lnTo>
                    <a:pt x="671" y="1625"/>
                  </a:lnTo>
                  <a:lnTo>
                    <a:pt x="671" y="1534"/>
                  </a:lnTo>
                  <a:lnTo>
                    <a:pt x="670" y="1482"/>
                  </a:lnTo>
                  <a:lnTo>
                    <a:pt x="670" y="1482"/>
                  </a:lnTo>
                  <a:lnTo>
                    <a:pt x="668" y="1453"/>
                  </a:lnTo>
                  <a:lnTo>
                    <a:pt x="662" y="1410"/>
                  </a:lnTo>
                  <a:lnTo>
                    <a:pt x="655" y="1355"/>
                  </a:lnTo>
                  <a:lnTo>
                    <a:pt x="650" y="1294"/>
                  </a:lnTo>
                  <a:lnTo>
                    <a:pt x="650" y="1294"/>
                  </a:lnTo>
                  <a:lnTo>
                    <a:pt x="648" y="1218"/>
                  </a:lnTo>
                  <a:lnTo>
                    <a:pt x="647" y="1130"/>
                  </a:lnTo>
                  <a:lnTo>
                    <a:pt x="645" y="1028"/>
                  </a:lnTo>
                  <a:lnTo>
                    <a:pt x="665" y="1023"/>
                  </a:lnTo>
                  <a:lnTo>
                    <a:pt x="665" y="1023"/>
                  </a:lnTo>
                  <a:lnTo>
                    <a:pt x="647" y="956"/>
                  </a:lnTo>
                  <a:lnTo>
                    <a:pt x="633" y="903"/>
                  </a:lnTo>
                  <a:lnTo>
                    <a:pt x="621" y="865"/>
                  </a:lnTo>
                  <a:lnTo>
                    <a:pt x="621" y="865"/>
                  </a:lnTo>
                  <a:lnTo>
                    <a:pt x="616" y="851"/>
                  </a:lnTo>
                  <a:lnTo>
                    <a:pt x="609" y="836"/>
                  </a:lnTo>
                  <a:lnTo>
                    <a:pt x="593" y="802"/>
                  </a:lnTo>
                  <a:lnTo>
                    <a:pt x="584" y="786"/>
                  </a:lnTo>
                  <a:lnTo>
                    <a:pt x="578" y="770"/>
                  </a:lnTo>
                  <a:lnTo>
                    <a:pt x="573" y="754"/>
                  </a:lnTo>
                  <a:lnTo>
                    <a:pt x="572" y="747"/>
                  </a:lnTo>
                  <a:lnTo>
                    <a:pt x="572" y="741"/>
                  </a:lnTo>
                  <a:lnTo>
                    <a:pt x="572" y="741"/>
                  </a:lnTo>
                  <a:lnTo>
                    <a:pt x="573" y="710"/>
                  </a:lnTo>
                  <a:lnTo>
                    <a:pt x="579" y="671"/>
                  </a:lnTo>
                  <a:lnTo>
                    <a:pt x="581" y="649"/>
                  </a:lnTo>
                  <a:lnTo>
                    <a:pt x="586" y="629"/>
                  </a:lnTo>
                  <a:lnTo>
                    <a:pt x="591" y="609"/>
                  </a:lnTo>
                  <a:lnTo>
                    <a:pt x="596" y="593"/>
                  </a:lnTo>
                  <a:lnTo>
                    <a:pt x="596" y="593"/>
                  </a:lnTo>
                  <a:lnTo>
                    <a:pt x="600" y="578"/>
                  </a:lnTo>
                  <a:lnTo>
                    <a:pt x="602" y="566"/>
                  </a:lnTo>
                  <a:lnTo>
                    <a:pt x="604" y="554"/>
                  </a:lnTo>
                  <a:lnTo>
                    <a:pt x="602" y="543"/>
                  </a:lnTo>
                  <a:lnTo>
                    <a:pt x="599" y="523"/>
                  </a:lnTo>
                  <a:lnTo>
                    <a:pt x="596" y="504"/>
                  </a:lnTo>
                  <a:lnTo>
                    <a:pt x="596" y="504"/>
                  </a:lnTo>
                  <a:lnTo>
                    <a:pt x="593" y="476"/>
                  </a:lnTo>
                  <a:lnTo>
                    <a:pt x="585" y="434"/>
                  </a:lnTo>
                  <a:lnTo>
                    <a:pt x="579" y="412"/>
                  </a:lnTo>
                  <a:lnTo>
                    <a:pt x="573" y="391"/>
                  </a:lnTo>
                  <a:lnTo>
                    <a:pt x="565" y="371"/>
                  </a:lnTo>
                  <a:lnTo>
                    <a:pt x="557" y="356"/>
                  </a:lnTo>
                  <a:lnTo>
                    <a:pt x="557" y="356"/>
                  </a:lnTo>
                  <a:lnTo>
                    <a:pt x="551" y="350"/>
                  </a:lnTo>
                  <a:lnTo>
                    <a:pt x="542" y="344"/>
                  </a:lnTo>
                  <a:lnTo>
                    <a:pt x="532" y="339"/>
                  </a:lnTo>
                  <a:lnTo>
                    <a:pt x="520" y="335"/>
                  </a:lnTo>
                  <a:lnTo>
                    <a:pt x="505" y="330"/>
                  </a:lnTo>
                  <a:lnTo>
                    <a:pt x="490" y="327"/>
                  </a:lnTo>
                  <a:lnTo>
                    <a:pt x="459" y="320"/>
                  </a:lnTo>
                  <a:lnTo>
                    <a:pt x="430" y="317"/>
                  </a:lnTo>
                  <a:lnTo>
                    <a:pt x="404" y="314"/>
                  </a:lnTo>
                  <a:lnTo>
                    <a:pt x="379" y="312"/>
                  </a:lnTo>
                  <a:lnTo>
                    <a:pt x="379" y="312"/>
                  </a:lnTo>
                  <a:lnTo>
                    <a:pt x="379" y="306"/>
                  </a:lnTo>
                  <a:lnTo>
                    <a:pt x="378" y="302"/>
                  </a:lnTo>
                  <a:lnTo>
                    <a:pt x="379" y="297"/>
                  </a:lnTo>
                  <a:lnTo>
                    <a:pt x="379" y="297"/>
                  </a:lnTo>
                  <a:lnTo>
                    <a:pt x="384" y="286"/>
                  </a:lnTo>
                  <a:lnTo>
                    <a:pt x="388" y="277"/>
                  </a:lnTo>
                  <a:lnTo>
                    <a:pt x="394" y="267"/>
                  </a:lnTo>
                  <a:lnTo>
                    <a:pt x="394" y="267"/>
                  </a:lnTo>
                  <a:lnTo>
                    <a:pt x="397" y="262"/>
                  </a:lnTo>
                  <a:lnTo>
                    <a:pt x="399" y="256"/>
                  </a:lnTo>
                  <a:lnTo>
                    <a:pt x="399" y="246"/>
                  </a:lnTo>
                  <a:lnTo>
                    <a:pt x="399" y="238"/>
                  </a:lnTo>
                  <a:lnTo>
                    <a:pt x="399" y="233"/>
                  </a:lnTo>
                  <a:lnTo>
                    <a:pt x="399" y="233"/>
                  </a:lnTo>
                  <a:lnTo>
                    <a:pt x="400" y="230"/>
                  </a:lnTo>
                  <a:lnTo>
                    <a:pt x="403" y="229"/>
                  </a:lnTo>
                  <a:lnTo>
                    <a:pt x="406" y="228"/>
                  </a:lnTo>
                  <a:lnTo>
                    <a:pt x="409" y="223"/>
                  </a:lnTo>
                  <a:lnTo>
                    <a:pt x="409" y="223"/>
                  </a:lnTo>
                  <a:lnTo>
                    <a:pt x="413" y="213"/>
                  </a:lnTo>
                  <a:lnTo>
                    <a:pt x="415" y="197"/>
                  </a:lnTo>
                  <a:lnTo>
                    <a:pt x="416" y="188"/>
                  </a:lnTo>
                  <a:lnTo>
                    <a:pt x="416" y="181"/>
                  </a:lnTo>
                  <a:lnTo>
                    <a:pt x="416" y="174"/>
                  </a:lnTo>
                  <a:lnTo>
                    <a:pt x="414" y="169"/>
                  </a:lnTo>
                  <a:lnTo>
                    <a:pt x="414" y="169"/>
                  </a:lnTo>
                  <a:lnTo>
                    <a:pt x="411" y="166"/>
                  </a:lnTo>
                  <a:lnTo>
                    <a:pt x="409" y="165"/>
                  </a:lnTo>
                  <a:lnTo>
                    <a:pt x="408" y="165"/>
                  </a:lnTo>
                  <a:lnTo>
                    <a:pt x="406" y="167"/>
                  </a:lnTo>
                  <a:lnTo>
                    <a:pt x="404" y="171"/>
                  </a:lnTo>
                  <a:lnTo>
                    <a:pt x="404" y="174"/>
                  </a:lnTo>
                  <a:lnTo>
                    <a:pt x="404" y="174"/>
                  </a:lnTo>
                  <a:lnTo>
                    <a:pt x="402" y="149"/>
                  </a:lnTo>
                  <a:lnTo>
                    <a:pt x="398" y="130"/>
                  </a:lnTo>
                  <a:lnTo>
                    <a:pt x="397" y="122"/>
                  </a:lnTo>
                  <a:lnTo>
                    <a:pt x="394" y="114"/>
                  </a:lnTo>
                  <a:lnTo>
                    <a:pt x="394" y="114"/>
                  </a:lnTo>
                  <a:lnTo>
                    <a:pt x="389" y="98"/>
                  </a:lnTo>
                  <a:lnTo>
                    <a:pt x="382" y="75"/>
                  </a:lnTo>
                  <a:lnTo>
                    <a:pt x="378" y="62"/>
                  </a:lnTo>
                  <a:lnTo>
                    <a:pt x="373" y="50"/>
                  </a:lnTo>
                  <a:lnTo>
                    <a:pt x="367" y="39"/>
                  </a:lnTo>
                  <a:lnTo>
                    <a:pt x="360" y="30"/>
                  </a:lnTo>
                  <a:lnTo>
                    <a:pt x="360" y="30"/>
                  </a:lnTo>
                  <a:lnTo>
                    <a:pt x="353" y="24"/>
                  </a:lnTo>
                  <a:lnTo>
                    <a:pt x="345" y="19"/>
                  </a:lnTo>
                  <a:lnTo>
                    <a:pt x="337" y="14"/>
                  </a:lnTo>
                  <a:lnTo>
                    <a:pt x="329" y="9"/>
                  </a:lnTo>
                  <a:lnTo>
                    <a:pt x="319" y="7"/>
                  </a:lnTo>
                  <a:lnTo>
                    <a:pt x="310" y="3"/>
                  </a:lnTo>
                  <a:lnTo>
                    <a:pt x="289" y="0"/>
                  </a:lnTo>
                  <a:lnTo>
                    <a:pt x="270" y="0"/>
                  </a:lnTo>
                  <a:lnTo>
                    <a:pt x="249" y="1"/>
                  </a:lnTo>
                  <a:lnTo>
                    <a:pt x="229" y="6"/>
                  </a:lnTo>
                  <a:lnTo>
                    <a:pt x="220" y="8"/>
                  </a:lnTo>
                  <a:lnTo>
                    <a:pt x="212" y="12"/>
                  </a:lnTo>
                  <a:lnTo>
                    <a:pt x="212" y="12"/>
                  </a:lnTo>
                  <a:lnTo>
                    <a:pt x="206" y="16"/>
                  </a:lnTo>
                  <a:lnTo>
                    <a:pt x="198" y="20"/>
                  </a:lnTo>
                  <a:lnTo>
                    <a:pt x="187" y="32"/>
                  </a:lnTo>
                  <a:lnTo>
                    <a:pt x="176" y="45"/>
                  </a:lnTo>
                  <a:lnTo>
                    <a:pt x="167" y="59"/>
                  </a:lnTo>
                  <a:lnTo>
                    <a:pt x="159" y="71"/>
                  </a:lnTo>
                  <a:lnTo>
                    <a:pt x="154" y="82"/>
                  </a:lnTo>
                  <a:lnTo>
                    <a:pt x="148" y="95"/>
                  </a:lnTo>
                  <a:lnTo>
                    <a:pt x="148" y="95"/>
                  </a:lnTo>
                  <a:lnTo>
                    <a:pt x="146" y="103"/>
                  </a:lnTo>
                  <a:lnTo>
                    <a:pt x="146" y="118"/>
                  </a:lnTo>
                  <a:lnTo>
                    <a:pt x="146" y="137"/>
                  </a:lnTo>
                  <a:lnTo>
                    <a:pt x="148" y="154"/>
                  </a:lnTo>
                  <a:lnTo>
                    <a:pt x="148" y="154"/>
                  </a:lnTo>
                  <a:lnTo>
                    <a:pt x="149" y="169"/>
                  </a:lnTo>
                  <a:lnTo>
                    <a:pt x="149" y="181"/>
                  </a:lnTo>
                  <a:lnTo>
                    <a:pt x="148" y="193"/>
                  </a:lnTo>
                  <a:lnTo>
                    <a:pt x="148" y="193"/>
                  </a:lnTo>
                  <a:lnTo>
                    <a:pt x="143" y="198"/>
                  </a:lnTo>
                  <a:lnTo>
                    <a:pt x="140" y="203"/>
                  </a:lnTo>
                  <a:lnTo>
                    <a:pt x="138" y="208"/>
                  </a:lnTo>
                  <a:lnTo>
                    <a:pt x="138" y="208"/>
                  </a:lnTo>
                  <a:lnTo>
                    <a:pt x="138" y="212"/>
                  </a:lnTo>
                  <a:lnTo>
                    <a:pt x="139" y="216"/>
                  </a:lnTo>
                  <a:lnTo>
                    <a:pt x="144" y="228"/>
                  </a:lnTo>
                  <a:lnTo>
                    <a:pt x="150" y="241"/>
                  </a:lnTo>
                  <a:lnTo>
                    <a:pt x="158" y="253"/>
                  </a:lnTo>
                  <a:lnTo>
                    <a:pt x="158" y="253"/>
                  </a:lnTo>
                  <a:lnTo>
                    <a:pt x="167" y="267"/>
                  </a:lnTo>
                  <a:lnTo>
                    <a:pt x="171" y="277"/>
                  </a:lnTo>
                  <a:lnTo>
                    <a:pt x="177" y="292"/>
                  </a:lnTo>
                  <a:lnTo>
                    <a:pt x="177" y="292"/>
                  </a:lnTo>
                  <a:lnTo>
                    <a:pt x="186" y="314"/>
                  </a:lnTo>
                  <a:lnTo>
                    <a:pt x="187" y="317"/>
                  </a:lnTo>
                  <a:lnTo>
                    <a:pt x="187" y="317"/>
                  </a:lnTo>
                  <a:lnTo>
                    <a:pt x="128" y="343"/>
                  </a:lnTo>
                  <a:lnTo>
                    <a:pt x="86" y="364"/>
                  </a:lnTo>
                  <a:lnTo>
                    <a:pt x="71" y="371"/>
                  </a:lnTo>
                  <a:lnTo>
                    <a:pt x="64" y="376"/>
                  </a:lnTo>
                  <a:lnTo>
                    <a:pt x="64" y="376"/>
                  </a:lnTo>
                  <a:lnTo>
                    <a:pt x="49" y="391"/>
                  </a:lnTo>
                  <a:lnTo>
                    <a:pt x="41" y="401"/>
                  </a:lnTo>
                  <a:lnTo>
                    <a:pt x="34" y="411"/>
                  </a:lnTo>
                  <a:lnTo>
                    <a:pt x="34" y="411"/>
                  </a:lnTo>
                  <a:lnTo>
                    <a:pt x="32" y="418"/>
                  </a:lnTo>
                  <a:lnTo>
                    <a:pt x="28" y="429"/>
                  </a:lnTo>
                  <a:lnTo>
                    <a:pt x="22" y="457"/>
                  </a:lnTo>
                  <a:lnTo>
                    <a:pt x="17" y="487"/>
                  </a:lnTo>
                  <a:lnTo>
                    <a:pt x="15" y="509"/>
                  </a:lnTo>
                  <a:lnTo>
                    <a:pt x="15" y="509"/>
                  </a:lnTo>
                  <a:lnTo>
                    <a:pt x="15" y="525"/>
                  </a:lnTo>
                  <a:lnTo>
                    <a:pt x="13" y="545"/>
                  </a:lnTo>
                  <a:lnTo>
                    <a:pt x="5" y="618"/>
                  </a:lnTo>
                  <a:lnTo>
                    <a:pt x="5" y="618"/>
                  </a:lnTo>
                  <a:lnTo>
                    <a:pt x="2" y="643"/>
                  </a:lnTo>
                  <a:lnTo>
                    <a:pt x="1" y="667"/>
                  </a:lnTo>
                  <a:lnTo>
                    <a:pt x="0" y="691"/>
                  </a:lnTo>
                  <a:lnTo>
                    <a:pt x="0" y="713"/>
                  </a:lnTo>
                  <a:lnTo>
                    <a:pt x="2" y="752"/>
                  </a:lnTo>
                  <a:lnTo>
                    <a:pt x="5" y="786"/>
                  </a:lnTo>
                  <a:lnTo>
                    <a:pt x="5" y="786"/>
                  </a:lnTo>
                  <a:lnTo>
                    <a:pt x="6" y="799"/>
                  </a:lnTo>
                  <a:lnTo>
                    <a:pt x="10" y="812"/>
                  </a:lnTo>
                  <a:lnTo>
                    <a:pt x="16" y="835"/>
                  </a:lnTo>
                  <a:lnTo>
                    <a:pt x="29" y="870"/>
                  </a:lnTo>
                  <a:lnTo>
                    <a:pt x="29" y="870"/>
                  </a:lnTo>
                  <a:lnTo>
                    <a:pt x="36" y="884"/>
                  </a:lnTo>
                  <a:lnTo>
                    <a:pt x="42" y="899"/>
                  </a:lnTo>
                  <a:lnTo>
                    <a:pt x="49" y="914"/>
                  </a:lnTo>
                  <a:lnTo>
                    <a:pt x="98" y="880"/>
                  </a:lnTo>
                  <a:lnTo>
                    <a:pt x="103" y="899"/>
                  </a:lnTo>
                  <a:lnTo>
                    <a:pt x="103" y="899"/>
                  </a:lnTo>
                  <a:lnTo>
                    <a:pt x="106" y="910"/>
                  </a:lnTo>
                  <a:lnTo>
                    <a:pt x="110" y="920"/>
                  </a:lnTo>
                  <a:lnTo>
                    <a:pt x="113" y="929"/>
                  </a:lnTo>
                  <a:lnTo>
                    <a:pt x="113" y="929"/>
                  </a:lnTo>
                  <a:lnTo>
                    <a:pt x="117" y="934"/>
                  </a:lnTo>
                  <a:lnTo>
                    <a:pt x="117" y="938"/>
                  </a:lnTo>
                  <a:lnTo>
                    <a:pt x="119" y="941"/>
                  </a:lnTo>
                  <a:lnTo>
                    <a:pt x="123" y="944"/>
                  </a:lnTo>
                  <a:lnTo>
                    <a:pt x="123" y="944"/>
                  </a:lnTo>
                  <a:lnTo>
                    <a:pt x="137" y="950"/>
                  </a:lnTo>
                  <a:lnTo>
                    <a:pt x="143" y="954"/>
                  </a:lnTo>
                  <a:lnTo>
                    <a:pt x="148" y="993"/>
                  </a:lnTo>
                  <a:lnTo>
                    <a:pt x="148" y="993"/>
                  </a:lnTo>
                  <a:lnTo>
                    <a:pt x="146" y="1061"/>
                  </a:lnTo>
                  <a:lnTo>
                    <a:pt x="145" y="1109"/>
                  </a:lnTo>
                  <a:lnTo>
                    <a:pt x="144" y="1126"/>
                  </a:lnTo>
                  <a:lnTo>
                    <a:pt x="143" y="1136"/>
                  </a:lnTo>
                  <a:lnTo>
                    <a:pt x="143" y="1136"/>
                  </a:lnTo>
                  <a:lnTo>
                    <a:pt x="140" y="1156"/>
                  </a:lnTo>
                  <a:lnTo>
                    <a:pt x="135" y="1193"/>
                  </a:lnTo>
                  <a:lnTo>
                    <a:pt x="128" y="1279"/>
                  </a:lnTo>
                  <a:lnTo>
                    <a:pt x="128" y="1279"/>
                  </a:lnTo>
                  <a:lnTo>
                    <a:pt x="124" y="1324"/>
                  </a:lnTo>
                  <a:lnTo>
                    <a:pt x="121" y="1376"/>
                  </a:lnTo>
                  <a:lnTo>
                    <a:pt x="116" y="1430"/>
                  </a:lnTo>
                  <a:lnTo>
                    <a:pt x="112" y="1457"/>
                  </a:lnTo>
                  <a:lnTo>
                    <a:pt x="108" y="1482"/>
                  </a:lnTo>
                  <a:lnTo>
                    <a:pt x="108" y="1482"/>
                  </a:lnTo>
                  <a:lnTo>
                    <a:pt x="105" y="1509"/>
                  </a:lnTo>
                  <a:lnTo>
                    <a:pt x="102" y="1539"/>
                  </a:lnTo>
                  <a:lnTo>
                    <a:pt x="102" y="1571"/>
                  </a:lnTo>
                  <a:lnTo>
                    <a:pt x="102" y="1602"/>
                  </a:lnTo>
                  <a:lnTo>
                    <a:pt x="102" y="1653"/>
                  </a:lnTo>
                  <a:lnTo>
                    <a:pt x="103" y="1674"/>
                  </a:lnTo>
                  <a:lnTo>
                    <a:pt x="163" y="1714"/>
                  </a:lnTo>
                  <a:lnTo>
                    <a:pt x="163" y="1714"/>
                  </a:lnTo>
                  <a:lnTo>
                    <a:pt x="171" y="1761"/>
                  </a:lnTo>
                  <a:lnTo>
                    <a:pt x="176" y="1797"/>
                  </a:lnTo>
                  <a:lnTo>
                    <a:pt x="177" y="1811"/>
                  </a:lnTo>
                  <a:lnTo>
                    <a:pt x="177" y="1823"/>
                  </a:lnTo>
                  <a:lnTo>
                    <a:pt x="177" y="1823"/>
                  </a:lnTo>
                  <a:lnTo>
                    <a:pt x="175" y="1830"/>
                  </a:lnTo>
                  <a:lnTo>
                    <a:pt x="172" y="1835"/>
                  </a:lnTo>
                  <a:lnTo>
                    <a:pt x="167" y="1839"/>
                  </a:lnTo>
                  <a:lnTo>
                    <a:pt x="161" y="1841"/>
                  </a:lnTo>
                  <a:lnTo>
                    <a:pt x="149" y="1847"/>
                  </a:lnTo>
                  <a:lnTo>
                    <a:pt x="140" y="1852"/>
                  </a:lnTo>
                  <a:lnTo>
                    <a:pt x="133" y="1857"/>
                  </a:lnTo>
                  <a:lnTo>
                    <a:pt x="133" y="1857"/>
                  </a:lnTo>
                  <a:lnTo>
                    <a:pt x="113" y="1871"/>
                  </a:lnTo>
                  <a:lnTo>
                    <a:pt x="92" y="1884"/>
                  </a:lnTo>
                  <a:lnTo>
                    <a:pt x="71" y="1897"/>
                  </a:lnTo>
                  <a:lnTo>
                    <a:pt x="64" y="1900"/>
                  </a:lnTo>
                  <a:lnTo>
                    <a:pt x="59" y="1902"/>
                  </a:lnTo>
                  <a:lnTo>
                    <a:pt x="59" y="1902"/>
                  </a:lnTo>
                  <a:lnTo>
                    <a:pt x="57" y="1903"/>
                  </a:lnTo>
                  <a:lnTo>
                    <a:pt x="55" y="1904"/>
                  </a:lnTo>
                  <a:lnTo>
                    <a:pt x="54" y="1906"/>
                  </a:lnTo>
                  <a:lnTo>
                    <a:pt x="55" y="1909"/>
                  </a:lnTo>
                  <a:lnTo>
                    <a:pt x="58" y="1914"/>
                  </a:lnTo>
                  <a:lnTo>
                    <a:pt x="59" y="1916"/>
                  </a:lnTo>
                  <a:lnTo>
                    <a:pt x="59" y="1916"/>
                  </a:lnTo>
                  <a:lnTo>
                    <a:pt x="54" y="1919"/>
                  </a:lnTo>
                  <a:lnTo>
                    <a:pt x="43" y="1924"/>
                  </a:lnTo>
                  <a:lnTo>
                    <a:pt x="38" y="1927"/>
                  </a:lnTo>
                  <a:lnTo>
                    <a:pt x="34" y="1931"/>
                  </a:lnTo>
                  <a:lnTo>
                    <a:pt x="33" y="1936"/>
                  </a:lnTo>
                  <a:lnTo>
                    <a:pt x="33" y="1939"/>
                  </a:lnTo>
                  <a:lnTo>
                    <a:pt x="34" y="1941"/>
                  </a:lnTo>
                  <a:lnTo>
                    <a:pt x="34" y="1941"/>
                  </a:lnTo>
                  <a:lnTo>
                    <a:pt x="37" y="1944"/>
                  </a:lnTo>
                  <a:lnTo>
                    <a:pt x="41" y="1946"/>
                  </a:lnTo>
                  <a:lnTo>
                    <a:pt x="53" y="1951"/>
                  </a:lnTo>
                  <a:lnTo>
                    <a:pt x="69" y="1955"/>
                  </a:lnTo>
                  <a:lnTo>
                    <a:pt x="87" y="1958"/>
                  </a:lnTo>
                  <a:lnTo>
                    <a:pt x="107" y="1960"/>
                  </a:lnTo>
                  <a:lnTo>
                    <a:pt x="127" y="1958"/>
                  </a:lnTo>
                  <a:lnTo>
                    <a:pt x="144" y="1956"/>
                  </a:lnTo>
                  <a:lnTo>
                    <a:pt x="151" y="1953"/>
                  </a:lnTo>
                  <a:lnTo>
                    <a:pt x="158" y="1951"/>
                  </a:lnTo>
                  <a:lnTo>
                    <a:pt x="158" y="1951"/>
                  </a:lnTo>
                  <a:lnTo>
                    <a:pt x="171" y="1944"/>
                  </a:lnTo>
                  <a:lnTo>
                    <a:pt x="188" y="1937"/>
                  </a:lnTo>
                  <a:lnTo>
                    <a:pt x="227" y="1923"/>
                  </a:lnTo>
                  <a:lnTo>
                    <a:pt x="259" y="1911"/>
                  </a:lnTo>
                  <a:lnTo>
                    <a:pt x="270" y="1905"/>
                  </a:lnTo>
                  <a:lnTo>
                    <a:pt x="273" y="1904"/>
                  </a:lnTo>
                  <a:lnTo>
                    <a:pt x="276" y="1902"/>
                  </a:lnTo>
                  <a:lnTo>
                    <a:pt x="276" y="1902"/>
                  </a:lnTo>
                  <a:lnTo>
                    <a:pt x="280" y="1895"/>
                  </a:lnTo>
                  <a:lnTo>
                    <a:pt x="281" y="1889"/>
                  </a:lnTo>
                  <a:lnTo>
                    <a:pt x="280" y="1885"/>
                  </a:lnTo>
                  <a:lnTo>
                    <a:pt x="276" y="1882"/>
                  </a:lnTo>
                  <a:lnTo>
                    <a:pt x="276" y="1882"/>
                  </a:lnTo>
                  <a:lnTo>
                    <a:pt x="273" y="1879"/>
                  </a:lnTo>
                  <a:lnTo>
                    <a:pt x="273" y="1878"/>
                  </a:lnTo>
                  <a:lnTo>
                    <a:pt x="272" y="1873"/>
                  </a:lnTo>
                  <a:lnTo>
                    <a:pt x="272" y="1866"/>
                  </a:lnTo>
                  <a:lnTo>
                    <a:pt x="271" y="1857"/>
                  </a:lnTo>
                  <a:lnTo>
                    <a:pt x="271" y="1857"/>
                  </a:lnTo>
                  <a:lnTo>
                    <a:pt x="264" y="1830"/>
                  </a:lnTo>
                  <a:lnTo>
                    <a:pt x="260" y="1813"/>
                  </a:lnTo>
                  <a:lnTo>
                    <a:pt x="256" y="1793"/>
                  </a:lnTo>
                  <a:lnTo>
                    <a:pt x="256" y="1793"/>
                  </a:lnTo>
                  <a:lnTo>
                    <a:pt x="254" y="1767"/>
                  </a:lnTo>
                  <a:lnTo>
                    <a:pt x="252" y="1735"/>
                  </a:lnTo>
                  <a:lnTo>
                    <a:pt x="251" y="1704"/>
                  </a:lnTo>
                  <a:lnTo>
                    <a:pt x="251" y="1684"/>
                  </a:lnTo>
                  <a:lnTo>
                    <a:pt x="251" y="1684"/>
                  </a:lnTo>
                  <a:lnTo>
                    <a:pt x="252" y="1678"/>
                  </a:lnTo>
                  <a:lnTo>
                    <a:pt x="255" y="1673"/>
                  </a:lnTo>
                  <a:lnTo>
                    <a:pt x="259" y="1669"/>
                  </a:lnTo>
                  <a:lnTo>
                    <a:pt x="262" y="1666"/>
                  </a:lnTo>
                  <a:lnTo>
                    <a:pt x="273" y="1660"/>
                  </a:lnTo>
                  <a:lnTo>
                    <a:pt x="286" y="1655"/>
                  </a:lnTo>
                  <a:lnTo>
                    <a:pt x="286" y="1655"/>
                  </a:lnTo>
                  <a:lnTo>
                    <a:pt x="288" y="1653"/>
                  </a:lnTo>
                  <a:lnTo>
                    <a:pt x="289" y="1649"/>
                  </a:lnTo>
                  <a:lnTo>
                    <a:pt x="296" y="1634"/>
                  </a:lnTo>
                  <a:lnTo>
                    <a:pt x="302" y="1611"/>
                  </a:lnTo>
                  <a:lnTo>
                    <a:pt x="309" y="1583"/>
                  </a:lnTo>
                  <a:lnTo>
                    <a:pt x="326" y="1512"/>
                  </a:lnTo>
                  <a:lnTo>
                    <a:pt x="345" y="1430"/>
                  </a:lnTo>
                  <a:lnTo>
                    <a:pt x="378" y="1275"/>
                  </a:lnTo>
                  <a:lnTo>
                    <a:pt x="394" y="1196"/>
                  </a:lnTo>
                  <a:lnTo>
                    <a:pt x="394" y="1196"/>
                  </a:lnTo>
                  <a:lnTo>
                    <a:pt x="395" y="1193"/>
                  </a:lnTo>
                  <a:lnTo>
                    <a:pt x="399" y="1193"/>
                  </a:lnTo>
                  <a:lnTo>
                    <a:pt x="403" y="1196"/>
                  </a:lnTo>
                  <a:lnTo>
                    <a:pt x="408" y="1200"/>
                  </a:lnTo>
                  <a:lnTo>
                    <a:pt x="419" y="1215"/>
                  </a:lnTo>
                  <a:lnTo>
                    <a:pt x="434" y="1236"/>
                  </a:lnTo>
                  <a:lnTo>
                    <a:pt x="447" y="1262"/>
                  </a:lnTo>
                  <a:lnTo>
                    <a:pt x="462" y="1292"/>
                  </a:lnTo>
                  <a:lnTo>
                    <a:pt x="468" y="1308"/>
                  </a:lnTo>
                  <a:lnTo>
                    <a:pt x="473" y="1325"/>
                  </a:lnTo>
                  <a:lnTo>
                    <a:pt x="479" y="1341"/>
                  </a:lnTo>
                  <a:lnTo>
                    <a:pt x="483" y="1358"/>
                  </a:lnTo>
                  <a:lnTo>
                    <a:pt x="483" y="1358"/>
                  </a:lnTo>
                  <a:lnTo>
                    <a:pt x="487" y="1376"/>
                  </a:lnTo>
                  <a:lnTo>
                    <a:pt x="489" y="1395"/>
                  </a:lnTo>
                  <a:lnTo>
                    <a:pt x="494" y="1439"/>
                  </a:lnTo>
                  <a:lnTo>
                    <a:pt x="501" y="1531"/>
                  </a:lnTo>
                  <a:lnTo>
                    <a:pt x="506" y="1579"/>
                  </a:lnTo>
                  <a:lnTo>
                    <a:pt x="512" y="1624"/>
                  </a:lnTo>
                  <a:lnTo>
                    <a:pt x="516" y="1645"/>
                  </a:lnTo>
                  <a:lnTo>
                    <a:pt x="521" y="1665"/>
                  </a:lnTo>
                  <a:lnTo>
                    <a:pt x="526" y="1683"/>
                  </a:lnTo>
                  <a:lnTo>
                    <a:pt x="532" y="1699"/>
                  </a:lnTo>
                  <a:lnTo>
                    <a:pt x="532" y="1699"/>
                  </a:lnTo>
                  <a:close/>
                  <a:moveTo>
                    <a:pt x="143" y="662"/>
                  </a:moveTo>
                  <a:lnTo>
                    <a:pt x="167" y="751"/>
                  </a:lnTo>
                  <a:lnTo>
                    <a:pt x="167" y="815"/>
                  </a:lnTo>
                  <a:lnTo>
                    <a:pt x="167" y="815"/>
                  </a:lnTo>
                  <a:lnTo>
                    <a:pt x="159" y="796"/>
                  </a:lnTo>
                  <a:lnTo>
                    <a:pt x="153" y="781"/>
                  </a:lnTo>
                  <a:lnTo>
                    <a:pt x="148" y="771"/>
                  </a:lnTo>
                  <a:lnTo>
                    <a:pt x="148" y="771"/>
                  </a:lnTo>
                  <a:lnTo>
                    <a:pt x="144" y="760"/>
                  </a:lnTo>
                  <a:lnTo>
                    <a:pt x="138" y="741"/>
                  </a:lnTo>
                  <a:lnTo>
                    <a:pt x="134" y="722"/>
                  </a:lnTo>
                  <a:lnTo>
                    <a:pt x="133" y="715"/>
                  </a:lnTo>
                  <a:lnTo>
                    <a:pt x="133" y="712"/>
                  </a:lnTo>
                  <a:lnTo>
                    <a:pt x="133" y="712"/>
                  </a:lnTo>
                  <a:lnTo>
                    <a:pt x="134" y="703"/>
                  </a:lnTo>
                  <a:lnTo>
                    <a:pt x="135" y="699"/>
                  </a:lnTo>
                  <a:lnTo>
                    <a:pt x="137" y="698"/>
                  </a:lnTo>
                  <a:lnTo>
                    <a:pt x="138" y="697"/>
                  </a:lnTo>
                  <a:lnTo>
                    <a:pt x="138" y="697"/>
                  </a:lnTo>
                  <a:lnTo>
                    <a:pt x="139" y="696"/>
                  </a:lnTo>
                  <a:lnTo>
                    <a:pt x="140" y="691"/>
                  </a:lnTo>
                  <a:lnTo>
                    <a:pt x="143" y="680"/>
                  </a:lnTo>
                  <a:lnTo>
                    <a:pt x="143" y="662"/>
                  </a:lnTo>
                  <a:lnTo>
                    <a:pt x="143" y="662"/>
                  </a:lnTo>
                  <a:close/>
                </a:path>
              </a:pathLst>
            </a:custGeom>
            <a:gradFill>
              <a:gsLst>
                <a:gs pos="0">
                  <a:srgbClr val="FF9933"/>
                </a:gs>
                <a:gs pos="100000">
                  <a:srgbClr val="663300"/>
                </a:gs>
              </a:gsLst>
              <a:lin ang="162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" name="Freeform 8">
              <a:extLst>
                <a:ext uri="{FF2B5EF4-FFF2-40B4-BE49-F238E27FC236}">
                  <a16:creationId xmlns:a16="http://schemas.microsoft.com/office/drawing/2014/main" id="{54DF1881-3030-2F95-AED0-E49DBAE36905}"/>
                </a:ext>
              </a:extLst>
            </p:cNvPr>
            <p:cNvSpPr>
              <a:spLocks/>
            </p:cNvSpPr>
            <p:nvPr/>
          </p:nvSpPr>
          <p:spPr bwMode="auto">
            <a:xfrm>
              <a:off x="3779838" y="1690688"/>
              <a:ext cx="176213" cy="1920875"/>
            </a:xfrm>
            <a:custGeom>
              <a:avLst/>
              <a:gdLst>
                <a:gd name="T0" fmla="*/ 11 w 111"/>
                <a:gd name="T1" fmla="*/ 1 h 1210"/>
                <a:gd name="T2" fmla="*/ 15 w 111"/>
                <a:gd name="T3" fmla="*/ 9 h 1210"/>
                <a:gd name="T4" fmla="*/ 21 w 111"/>
                <a:gd name="T5" fmla="*/ 16 h 1210"/>
                <a:gd name="T6" fmla="*/ 35 w 111"/>
                <a:gd name="T7" fmla="*/ 16 h 1210"/>
                <a:gd name="T8" fmla="*/ 51 w 111"/>
                <a:gd name="T9" fmla="*/ 16 h 1210"/>
                <a:gd name="T10" fmla="*/ 56 w 111"/>
                <a:gd name="T11" fmla="*/ 36 h 1210"/>
                <a:gd name="T12" fmla="*/ 56 w 111"/>
                <a:gd name="T13" fmla="*/ 36 h 1210"/>
                <a:gd name="T14" fmla="*/ 56 w 111"/>
                <a:gd name="T15" fmla="*/ 41 h 1210"/>
                <a:gd name="T16" fmla="*/ 11 w 111"/>
                <a:gd name="T17" fmla="*/ 1132 h 1210"/>
                <a:gd name="T18" fmla="*/ 3 w 111"/>
                <a:gd name="T19" fmla="*/ 1142 h 1210"/>
                <a:gd name="T20" fmla="*/ 2 w 111"/>
                <a:gd name="T21" fmla="*/ 1147 h 1210"/>
                <a:gd name="T22" fmla="*/ 0 w 111"/>
                <a:gd name="T23" fmla="*/ 1178 h 1210"/>
                <a:gd name="T24" fmla="*/ 0 w 111"/>
                <a:gd name="T25" fmla="*/ 1204 h 1210"/>
                <a:gd name="T26" fmla="*/ 2 w 111"/>
                <a:gd name="T27" fmla="*/ 1206 h 1210"/>
                <a:gd name="T28" fmla="*/ 21 w 111"/>
                <a:gd name="T29" fmla="*/ 1210 h 1210"/>
                <a:gd name="T30" fmla="*/ 35 w 111"/>
                <a:gd name="T31" fmla="*/ 1210 h 1210"/>
                <a:gd name="T32" fmla="*/ 41 w 111"/>
                <a:gd name="T33" fmla="*/ 1206 h 1210"/>
                <a:gd name="T34" fmla="*/ 43 w 111"/>
                <a:gd name="T35" fmla="*/ 1194 h 1210"/>
                <a:gd name="T36" fmla="*/ 47 w 111"/>
                <a:gd name="T37" fmla="*/ 1153 h 1210"/>
                <a:gd name="T38" fmla="*/ 46 w 111"/>
                <a:gd name="T39" fmla="*/ 1142 h 1210"/>
                <a:gd name="T40" fmla="*/ 41 w 111"/>
                <a:gd name="T41" fmla="*/ 1132 h 1210"/>
                <a:gd name="T42" fmla="*/ 105 w 111"/>
                <a:gd name="T43" fmla="*/ 31 h 1210"/>
                <a:gd name="T44" fmla="*/ 110 w 111"/>
                <a:gd name="T45" fmla="*/ 26 h 1210"/>
                <a:gd name="T46" fmla="*/ 105 w 111"/>
                <a:gd name="T47" fmla="*/ 26 h 1210"/>
                <a:gd name="T48" fmla="*/ 101 w 111"/>
                <a:gd name="T49" fmla="*/ 27 h 1210"/>
                <a:gd name="T50" fmla="*/ 94 w 111"/>
                <a:gd name="T51" fmla="*/ 32 h 1210"/>
                <a:gd name="T52" fmla="*/ 88 w 111"/>
                <a:gd name="T53" fmla="*/ 36 h 1210"/>
                <a:gd name="T54" fmla="*/ 85 w 111"/>
                <a:gd name="T55" fmla="*/ 36 h 1210"/>
                <a:gd name="T56" fmla="*/ 77 w 111"/>
                <a:gd name="T57" fmla="*/ 36 h 1210"/>
                <a:gd name="T58" fmla="*/ 71 w 111"/>
                <a:gd name="T59" fmla="*/ 31 h 1210"/>
                <a:gd name="T60" fmla="*/ 69 w 111"/>
                <a:gd name="T61" fmla="*/ 27 h 1210"/>
                <a:gd name="T62" fmla="*/ 71 w 111"/>
                <a:gd name="T63" fmla="*/ 19 h 1210"/>
                <a:gd name="T64" fmla="*/ 71 w 111"/>
                <a:gd name="T65" fmla="*/ 11 h 1210"/>
                <a:gd name="T66" fmla="*/ 68 w 111"/>
                <a:gd name="T67" fmla="*/ 9 h 1210"/>
                <a:gd name="T68" fmla="*/ 56 w 111"/>
                <a:gd name="T69" fmla="*/ 6 h 1210"/>
                <a:gd name="T70" fmla="*/ 52 w 111"/>
                <a:gd name="T71" fmla="*/ 8 h 1210"/>
                <a:gd name="T72" fmla="*/ 46 w 111"/>
                <a:gd name="T73" fmla="*/ 6 h 1210"/>
                <a:gd name="T74" fmla="*/ 37 w 111"/>
                <a:gd name="T75" fmla="*/ 3 h 1210"/>
                <a:gd name="T76" fmla="*/ 31 w 111"/>
                <a:gd name="T77" fmla="*/ 1 h 1210"/>
                <a:gd name="T78" fmla="*/ 15 w 111"/>
                <a:gd name="T79" fmla="*/ 0 h 1210"/>
                <a:gd name="T80" fmla="*/ 11 w 111"/>
                <a:gd name="T81" fmla="*/ 1 h 1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1" h="1210">
                  <a:moveTo>
                    <a:pt x="11" y="1"/>
                  </a:moveTo>
                  <a:lnTo>
                    <a:pt x="11" y="1"/>
                  </a:lnTo>
                  <a:lnTo>
                    <a:pt x="11" y="5"/>
                  </a:lnTo>
                  <a:lnTo>
                    <a:pt x="15" y="9"/>
                  </a:lnTo>
                  <a:lnTo>
                    <a:pt x="18" y="14"/>
                  </a:lnTo>
                  <a:lnTo>
                    <a:pt x="21" y="16"/>
                  </a:lnTo>
                  <a:lnTo>
                    <a:pt x="21" y="16"/>
                  </a:lnTo>
                  <a:lnTo>
                    <a:pt x="35" y="16"/>
                  </a:lnTo>
                  <a:lnTo>
                    <a:pt x="46" y="16"/>
                  </a:lnTo>
                  <a:lnTo>
                    <a:pt x="51" y="16"/>
                  </a:lnTo>
                  <a:lnTo>
                    <a:pt x="51" y="16"/>
                  </a:lnTo>
                  <a:lnTo>
                    <a:pt x="56" y="36"/>
                  </a:lnTo>
                  <a:lnTo>
                    <a:pt x="56" y="36"/>
                  </a:lnTo>
                  <a:lnTo>
                    <a:pt x="56" y="36"/>
                  </a:lnTo>
                  <a:lnTo>
                    <a:pt x="56" y="38"/>
                  </a:lnTo>
                  <a:lnTo>
                    <a:pt x="56" y="41"/>
                  </a:lnTo>
                  <a:lnTo>
                    <a:pt x="11" y="1132"/>
                  </a:lnTo>
                  <a:lnTo>
                    <a:pt x="11" y="1132"/>
                  </a:lnTo>
                  <a:lnTo>
                    <a:pt x="7" y="1137"/>
                  </a:lnTo>
                  <a:lnTo>
                    <a:pt x="3" y="1142"/>
                  </a:lnTo>
                  <a:lnTo>
                    <a:pt x="2" y="1144"/>
                  </a:lnTo>
                  <a:lnTo>
                    <a:pt x="2" y="1147"/>
                  </a:lnTo>
                  <a:lnTo>
                    <a:pt x="2" y="1147"/>
                  </a:lnTo>
                  <a:lnTo>
                    <a:pt x="0" y="1178"/>
                  </a:lnTo>
                  <a:lnTo>
                    <a:pt x="0" y="1196"/>
                  </a:lnTo>
                  <a:lnTo>
                    <a:pt x="0" y="1204"/>
                  </a:lnTo>
                  <a:lnTo>
                    <a:pt x="2" y="1206"/>
                  </a:lnTo>
                  <a:lnTo>
                    <a:pt x="2" y="1206"/>
                  </a:lnTo>
                  <a:lnTo>
                    <a:pt x="9" y="1209"/>
                  </a:lnTo>
                  <a:lnTo>
                    <a:pt x="21" y="1210"/>
                  </a:lnTo>
                  <a:lnTo>
                    <a:pt x="29" y="1210"/>
                  </a:lnTo>
                  <a:lnTo>
                    <a:pt x="35" y="1210"/>
                  </a:lnTo>
                  <a:lnTo>
                    <a:pt x="39" y="1209"/>
                  </a:lnTo>
                  <a:lnTo>
                    <a:pt x="41" y="1206"/>
                  </a:lnTo>
                  <a:lnTo>
                    <a:pt x="41" y="1206"/>
                  </a:lnTo>
                  <a:lnTo>
                    <a:pt x="43" y="1194"/>
                  </a:lnTo>
                  <a:lnTo>
                    <a:pt x="46" y="1173"/>
                  </a:lnTo>
                  <a:lnTo>
                    <a:pt x="47" y="1153"/>
                  </a:lnTo>
                  <a:lnTo>
                    <a:pt x="46" y="1146"/>
                  </a:lnTo>
                  <a:lnTo>
                    <a:pt x="46" y="1142"/>
                  </a:lnTo>
                  <a:lnTo>
                    <a:pt x="46" y="1142"/>
                  </a:lnTo>
                  <a:lnTo>
                    <a:pt x="41" y="1132"/>
                  </a:lnTo>
                  <a:lnTo>
                    <a:pt x="95" y="41"/>
                  </a:lnTo>
                  <a:lnTo>
                    <a:pt x="105" y="31"/>
                  </a:lnTo>
                  <a:lnTo>
                    <a:pt x="110" y="26"/>
                  </a:lnTo>
                  <a:lnTo>
                    <a:pt x="110" y="26"/>
                  </a:lnTo>
                  <a:lnTo>
                    <a:pt x="111" y="26"/>
                  </a:lnTo>
                  <a:lnTo>
                    <a:pt x="105" y="26"/>
                  </a:lnTo>
                  <a:lnTo>
                    <a:pt x="105" y="26"/>
                  </a:lnTo>
                  <a:lnTo>
                    <a:pt x="101" y="27"/>
                  </a:lnTo>
                  <a:lnTo>
                    <a:pt x="99" y="29"/>
                  </a:lnTo>
                  <a:lnTo>
                    <a:pt x="94" y="32"/>
                  </a:lnTo>
                  <a:lnTo>
                    <a:pt x="90" y="35"/>
                  </a:lnTo>
                  <a:lnTo>
                    <a:pt x="88" y="36"/>
                  </a:lnTo>
                  <a:lnTo>
                    <a:pt x="85" y="36"/>
                  </a:lnTo>
                  <a:lnTo>
                    <a:pt x="85" y="36"/>
                  </a:lnTo>
                  <a:lnTo>
                    <a:pt x="80" y="36"/>
                  </a:lnTo>
                  <a:lnTo>
                    <a:pt x="77" y="36"/>
                  </a:lnTo>
                  <a:lnTo>
                    <a:pt x="74" y="36"/>
                  </a:lnTo>
                  <a:lnTo>
                    <a:pt x="71" y="31"/>
                  </a:lnTo>
                  <a:lnTo>
                    <a:pt x="71" y="31"/>
                  </a:lnTo>
                  <a:lnTo>
                    <a:pt x="69" y="27"/>
                  </a:lnTo>
                  <a:lnTo>
                    <a:pt x="69" y="25"/>
                  </a:lnTo>
                  <a:lnTo>
                    <a:pt x="71" y="19"/>
                  </a:lnTo>
                  <a:lnTo>
                    <a:pt x="71" y="15"/>
                  </a:lnTo>
                  <a:lnTo>
                    <a:pt x="71" y="11"/>
                  </a:lnTo>
                  <a:lnTo>
                    <a:pt x="71" y="11"/>
                  </a:lnTo>
                  <a:lnTo>
                    <a:pt x="68" y="9"/>
                  </a:lnTo>
                  <a:lnTo>
                    <a:pt x="63" y="8"/>
                  </a:lnTo>
                  <a:lnTo>
                    <a:pt x="56" y="6"/>
                  </a:lnTo>
                  <a:lnTo>
                    <a:pt x="56" y="6"/>
                  </a:lnTo>
                  <a:lnTo>
                    <a:pt x="52" y="8"/>
                  </a:lnTo>
                  <a:lnTo>
                    <a:pt x="50" y="8"/>
                  </a:lnTo>
                  <a:lnTo>
                    <a:pt x="46" y="6"/>
                  </a:lnTo>
                  <a:lnTo>
                    <a:pt x="46" y="6"/>
                  </a:lnTo>
                  <a:lnTo>
                    <a:pt x="37" y="3"/>
                  </a:lnTo>
                  <a:lnTo>
                    <a:pt x="31" y="1"/>
                  </a:lnTo>
                  <a:lnTo>
                    <a:pt x="31" y="1"/>
                  </a:lnTo>
                  <a:lnTo>
                    <a:pt x="20" y="0"/>
                  </a:lnTo>
                  <a:lnTo>
                    <a:pt x="15" y="0"/>
                  </a:lnTo>
                  <a:lnTo>
                    <a:pt x="11" y="1"/>
                  </a:lnTo>
                  <a:lnTo>
                    <a:pt x="11" y="1"/>
                  </a:lnTo>
                  <a:close/>
                </a:path>
              </a:pathLst>
            </a:custGeom>
            <a:solidFill>
              <a:srgbClr val="FF6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sp>
        <p:nvSpPr>
          <p:cNvPr id="9" name="Freeform 9">
            <a:extLst>
              <a:ext uri="{FF2B5EF4-FFF2-40B4-BE49-F238E27FC236}">
                <a16:creationId xmlns:a16="http://schemas.microsoft.com/office/drawing/2014/main" id="{82DBA39C-0072-E00C-D6D3-CD383716DC0A}"/>
              </a:ext>
            </a:extLst>
          </p:cNvPr>
          <p:cNvSpPr>
            <a:spLocks/>
          </p:cNvSpPr>
          <p:nvPr/>
        </p:nvSpPr>
        <p:spPr bwMode="auto">
          <a:xfrm>
            <a:off x="4276114" y="1201423"/>
            <a:ext cx="1449900" cy="2124049"/>
          </a:xfrm>
          <a:custGeom>
            <a:avLst/>
            <a:gdLst>
              <a:gd name="T0" fmla="*/ 366 w 1213"/>
              <a:gd name="T1" fmla="*/ 91 h 1777"/>
              <a:gd name="T2" fmla="*/ 316 w 1213"/>
              <a:gd name="T3" fmla="*/ 34 h 1777"/>
              <a:gd name="T4" fmla="*/ 235 w 1213"/>
              <a:gd name="T5" fmla="*/ 2 h 1777"/>
              <a:gd name="T6" fmla="*/ 158 w 1213"/>
              <a:gd name="T7" fmla="*/ 11 h 1777"/>
              <a:gd name="T8" fmla="*/ 115 w 1213"/>
              <a:gd name="T9" fmla="*/ 54 h 1777"/>
              <a:gd name="T10" fmla="*/ 89 w 1213"/>
              <a:gd name="T11" fmla="*/ 139 h 1777"/>
              <a:gd name="T12" fmla="*/ 80 w 1213"/>
              <a:gd name="T13" fmla="*/ 236 h 1777"/>
              <a:gd name="T14" fmla="*/ 99 w 1213"/>
              <a:gd name="T15" fmla="*/ 257 h 1777"/>
              <a:gd name="T16" fmla="*/ 99 w 1213"/>
              <a:gd name="T17" fmla="*/ 291 h 1777"/>
              <a:gd name="T18" fmla="*/ 118 w 1213"/>
              <a:gd name="T19" fmla="*/ 320 h 1777"/>
              <a:gd name="T20" fmla="*/ 143 w 1213"/>
              <a:gd name="T21" fmla="*/ 361 h 1777"/>
              <a:gd name="T22" fmla="*/ 158 w 1213"/>
              <a:gd name="T23" fmla="*/ 396 h 1777"/>
              <a:gd name="T24" fmla="*/ 217 w 1213"/>
              <a:gd name="T25" fmla="*/ 360 h 1777"/>
              <a:gd name="T26" fmla="*/ 251 w 1213"/>
              <a:gd name="T27" fmla="*/ 381 h 1777"/>
              <a:gd name="T28" fmla="*/ 247 w 1213"/>
              <a:gd name="T29" fmla="*/ 415 h 1777"/>
              <a:gd name="T30" fmla="*/ 187 w 1213"/>
              <a:gd name="T31" fmla="*/ 478 h 1777"/>
              <a:gd name="T32" fmla="*/ 118 w 1213"/>
              <a:gd name="T33" fmla="*/ 490 h 1777"/>
              <a:gd name="T34" fmla="*/ 105 w 1213"/>
              <a:gd name="T35" fmla="*/ 478 h 1777"/>
              <a:gd name="T36" fmla="*/ 30 w 1213"/>
              <a:gd name="T37" fmla="*/ 504 h 1777"/>
              <a:gd name="T38" fmla="*/ 0 w 1213"/>
              <a:gd name="T39" fmla="*/ 549 h 1777"/>
              <a:gd name="T40" fmla="*/ 20 w 1213"/>
              <a:gd name="T41" fmla="*/ 588 h 1777"/>
              <a:gd name="T42" fmla="*/ 10 w 1213"/>
              <a:gd name="T43" fmla="*/ 598 h 1777"/>
              <a:gd name="T44" fmla="*/ 35 w 1213"/>
              <a:gd name="T45" fmla="*/ 648 h 1777"/>
              <a:gd name="T46" fmla="*/ 138 w 1213"/>
              <a:gd name="T47" fmla="*/ 1679 h 1777"/>
              <a:gd name="T48" fmla="*/ 173 w 1213"/>
              <a:gd name="T49" fmla="*/ 1682 h 1777"/>
              <a:gd name="T50" fmla="*/ 178 w 1213"/>
              <a:gd name="T51" fmla="*/ 1620 h 1777"/>
              <a:gd name="T52" fmla="*/ 106 w 1213"/>
              <a:gd name="T53" fmla="*/ 619 h 1777"/>
              <a:gd name="T54" fmla="*/ 148 w 1213"/>
              <a:gd name="T55" fmla="*/ 623 h 1777"/>
              <a:gd name="T56" fmla="*/ 260 w 1213"/>
              <a:gd name="T57" fmla="*/ 757 h 1777"/>
              <a:gd name="T58" fmla="*/ 340 w 1213"/>
              <a:gd name="T59" fmla="*/ 757 h 1777"/>
              <a:gd name="T60" fmla="*/ 404 w 1213"/>
              <a:gd name="T61" fmla="*/ 648 h 1777"/>
              <a:gd name="T62" fmla="*/ 710 w 1213"/>
              <a:gd name="T63" fmla="*/ 893 h 1777"/>
              <a:gd name="T64" fmla="*/ 700 w 1213"/>
              <a:gd name="T65" fmla="*/ 1151 h 1777"/>
              <a:gd name="T66" fmla="*/ 728 w 1213"/>
              <a:gd name="T67" fmla="*/ 1261 h 1777"/>
              <a:gd name="T68" fmla="*/ 785 w 1213"/>
              <a:gd name="T69" fmla="*/ 1378 h 1777"/>
              <a:gd name="T70" fmla="*/ 818 w 1213"/>
              <a:gd name="T71" fmla="*/ 1423 h 1777"/>
              <a:gd name="T72" fmla="*/ 863 w 1213"/>
              <a:gd name="T73" fmla="*/ 1478 h 1777"/>
              <a:gd name="T74" fmla="*/ 833 w 1213"/>
              <a:gd name="T75" fmla="*/ 1507 h 1777"/>
              <a:gd name="T76" fmla="*/ 767 w 1213"/>
              <a:gd name="T77" fmla="*/ 1519 h 1777"/>
              <a:gd name="T78" fmla="*/ 744 w 1213"/>
              <a:gd name="T79" fmla="*/ 1541 h 1777"/>
              <a:gd name="T80" fmla="*/ 730 w 1213"/>
              <a:gd name="T81" fmla="*/ 1556 h 1777"/>
              <a:gd name="T82" fmla="*/ 852 w 1213"/>
              <a:gd name="T83" fmla="*/ 1571 h 1777"/>
              <a:gd name="T84" fmla="*/ 838 w 1213"/>
              <a:gd name="T85" fmla="*/ 1639 h 1777"/>
              <a:gd name="T86" fmla="*/ 734 w 1213"/>
              <a:gd name="T87" fmla="*/ 1699 h 1777"/>
              <a:gd name="T88" fmla="*/ 693 w 1213"/>
              <a:gd name="T89" fmla="*/ 1721 h 1777"/>
              <a:gd name="T90" fmla="*/ 677 w 1213"/>
              <a:gd name="T91" fmla="*/ 1739 h 1777"/>
              <a:gd name="T92" fmla="*/ 672 w 1213"/>
              <a:gd name="T93" fmla="*/ 1756 h 1777"/>
              <a:gd name="T94" fmla="*/ 715 w 1213"/>
              <a:gd name="T95" fmla="*/ 1773 h 1777"/>
              <a:gd name="T96" fmla="*/ 848 w 1213"/>
              <a:gd name="T97" fmla="*/ 1767 h 1777"/>
              <a:gd name="T98" fmla="*/ 1017 w 1213"/>
              <a:gd name="T99" fmla="*/ 1718 h 1777"/>
              <a:gd name="T100" fmla="*/ 1052 w 1213"/>
              <a:gd name="T101" fmla="*/ 1687 h 1777"/>
              <a:gd name="T102" fmla="*/ 1030 w 1213"/>
              <a:gd name="T103" fmla="*/ 1647 h 1777"/>
              <a:gd name="T104" fmla="*/ 1001 w 1213"/>
              <a:gd name="T105" fmla="*/ 1605 h 1777"/>
              <a:gd name="T106" fmla="*/ 993 w 1213"/>
              <a:gd name="T107" fmla="*/ 1520 h 1777"/>
              <a:gd name="T108" fmla="*/ 1013 w 1213"/>
              <a:gd name="T109" fmla="*/ 1493 h 1777"/>
              <a:gd name="T110" fmla="*/ 1006 w 1213"/>
              <a:gd name="T111" fmla="*/ 1368 h 1777"/>
              <a:gd name="T112" fmla="*/ 1010 w 1213"/>
              <a:gd name="T113" fmla="*/ 1177 h 1777"/>
              <a:gd name="T114" fmla="*/ 1163 w 1213"/>
              <a:gd name="T115" fmla="*/ 776 h 1777"/>
              <a:gd name="T116" fmla="*/ 1182 w 1213"/>
              <a:gd name="T117" fmla="*/ 624 h 1777"/>
              <a:gd name="T118" fmla="*/ 1071 w 1213"/>
              <a:gd name="T119" fmla="*/ 502 h 1777"/>
              <a:gd name="T120" fmla="*/ 897 w 1213"/>
              <a:gd name="T121" fmla="*/ 433 h 1777"/>
              <a:gd name="T122" fmla="*/ 577 w 1213"/>
              <a:gd name="T123" fmla="*/ 292 h 1777"/>
              <a:gd name="T124" fmla="*/ 399 w 1213"/>
              <a:gd name="T125" fmla="*/ 193 h 17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213" h="1777">
                <a:moveTo>
                  <a:pt x="399" y="193"/>
                </a:moveTo>
                <a:lnTo>
                  <a:pt x="399" y="193"/>
                </a:lnTo>
                <a:lnTo>
                  <a:pt x="397" y="177"/>
                </a:lnTo>
                <a:lnTo>
                  <a:pt x="392" y="160"/>
                </a:lnTo>
                <a:lnTo>
                  <a:pt x="386" y="138"/>
                </a:lnTo>
                <a:lnTo>
                  <a:pt x="377" y="116"/>
                </a:lnTo>
                <a:lnTo>
                  <a:pt x="366" y="91"/>
                </a:lnTo>
                <a:lnTo>
                  <a:pt x="360" y="80"/>
                </a:lnTo>
                <a:lnTo>
                  <a:pt x="353" y="69"/>
                </a:lnTo>
                <a:lnTo>
                  <a:pt x="344" y="59"/>
                </a:lnTo>
                <a:lnTo>
                  <a:pt x="335" y="50"/>
                </a:lnTo>
                <a:lnTo>
                  <a:pt x="335" y="50"/>
                </a:lnTo>
                <a:lnTo>
                  <a:pt x="325" y="41"/>
                </a:lnTo>
                <a:lnTo>
                  <a:pt x="316" y="34"/>
                </a:lnTo>
                <a:lnTo>
                  <a:pt x="304" y="28"/>
                </a:lnTo>
                <a:lnTo>
                  <a:pt x="293" y="22"/>
                </a:lnTo>
                <a:lnTo>
                  <a:pt x="282" y="17"/>
                </a:lnTo>
                <a:lnTo>
                  <a:pt x="271" y="12"/>
                </a:lnTo>
                <a:lnTo>
                  <a:pt x="259" y="8"/>
                </a:lnTo>
                <a:lnTo>
                  <a:pt x="247" y="4"/>
                </a:lnTo>
                <a:lnTo>
                  <a:pt x="235" y="2"/>
                </a:lnTo>
                <a:lnTo>
                  <a:pt x="223" y="1"/>
                </a:lnTo>
                <a:lnTo>
                  <a:pt x="212" y="0"/>
                </a:lnTo>
                <a:lnTo>
                  <a:pt x="200" y="0"/>
                </a:lnTo>
                <a:lnTo>
                  <a:pt x="189" y="1"/>
                </a:lnTo>
                <a:lnTo>
                  <a:pt x="178" y="3"/>
                </a:lnTo>
                <a:lnTo>
                  <a:pt x="168" y="7"/>
                </a:lnTo>
                <a:lnTo>
                  <a:pt x="158" y="11"/>
                </a:lnTo>
                <a:lnTo>
                  <a:pt x="158" y="11"/>
                </a:lnTo>
                <a:lnTo>
                  <a:pt x="149" y="16"/>
                </a:lnTo>
                <a:lnTo>
                  <a:pt x="141" y="22"/>
                </a:lnTo>
                <a:lnTo>
                  <a:pt x="133" y="29"/>
                </a:lnTo>
                <a:lnTo>
                  <a:pt x="126" y="37"/>
                </a:lnTo>
                <a:lnTo>
                  <a:pt x="120" y="45"/>
                </a:lnTo>
                <a:lnTo>
                  <a:pt x="115" y="54"/>
                </a:lnTo>
                <a:lnTo>
                  <a:pt x="105" y="71"/>
                </a:lnTo>
                <a:lnTo>
                  <a:pt x="97" y="88"/>
                </a:lnTo>
                <a:lnTo>
                  <a:pt x="93" y="103"/>
                </a:lnTo>
                <a:lnTo>
                  <a:pt x="90" y="116"/>
                </a:lnTo>
                <a:lnTo>
                  <a:pt x="89" y="124"/>
                </a:lnTo>
                <a:lnTo>
                  <a:pt x="89" y="124"/>
                </a:lnTo>
                <a:lnTo>
                  <a:pt x="89" y="139"/>
                </a:lnTo>
                <a:lnTo>
                  <a:pt x="90" y="157"/>
                </a:lnTo>
                <a:lnTo>
                  <a:pt x="94" y="193"/>
                </a:lnTo>
                <a:lnTo>
                  <a:pt x="94" y="193"/>
                </a:lnTo>
                <a:lnTo>
                  <a:pt x="94" y="201"/>
                </a:lnTo>
                <a:lnTo>
                  <a:pt x="91" y="208"/>
                </a:lnTo>
                <a:lnTo>
                  <a:pt x="85" y="223"/>
                </a:lnTo>
                <a:lnTo>
                  <a:pt x="80" y="236"/>
                </a:lnTo>
                <a:lnTo>
                  <a:pt x="79" y="240"/>
                </a:lnTo>
                <a:lnTo>
                  <a:pt x="79" y="243"/>
                </a:lnTo>
                <a:lnTo>
                  <a:pt x="79" y="243"/>
                </a:lnTo>
                <a:lnTo>
                  <a:pt x="91" y="250"/>
                </a:lnTo>
                <a:lnTo>
                  <a:pt x="97" y="255"/>
                </a:lnTo>
                <a:lnTo>
                  <a:pt x="99" y="256"/>
                </a:lnTo>
                <a:lnTo>
                  <a:pt x="99" y="257"/>
                </a:lnTo>
                <a:lnTo>
                  <a:pt x="99" y="257"/>
                </a:lnTo>
                <a:lnTo>
                  <a:pt x="97" y="260"/>
                </a:lnTo>
                <a:lnTo>
                  <a:pt x="95" y="266"/>
                </a:lnTo>
                <a:lnTo>
                  <a:pt x="94" y="277"/>
                </a:lnTo>
                <a:lnTo>
                  <a:pt x="94" y="277"/>
                </a:lnTo>
                <a:lnTo>
                  <a:pt x="95" y="283"/>
                </a:lnTo>
                <a:lnTo>
                  <a:pt x="99" y="291"/>
                </a:lnTo>
                <a:lnTo>
                  <a:pt x="104" y="302"/>
                </a:lnTo>
                <a:lnTo>
                  <a:pt x="104" y="302"/>
                </a:lnTo>
                <a:lnTo>
                  <a:pt x="105" y="306"/>
                </a:lnTo>
                <a:lnTo>
                  <a:pt x="106" y="308"/>
                </a:lnTo>
                <a:lnTo>
                  <a:pt x="109" y="312"/>
                </a:lnTo>
                <a:lnTo>
                  <a:pt x="109" y="312"/>
                </a:lnTo>
                <a:lnTo>
                  <a:pt x="118" y="320"/>
                </a:lnTo>
                <a:lnTo>
                  <a:pt x="123" y="327"/>
                </a:lnTo>
                <a:lnTo>
                  <a:pt x="123" y="327"/>
                </a:lnTo>
                <a:lnTo>
                  <a:pt x="131" y="341"/>
                </a:lnTo>
                <a:lnTo>
                  <a:pt x="137" y="354"/>
                </a:lnTo>
                <a:lnTo>
                  <a:pt x="141" y="359"/>
                </a:lnTo>
                <a:lnTo>
                  <a:pt x="143" y="361"/>
                </a:lnTo>
                <a:lnTo>
                  <a:pt x="143" y="361"/>
                </a:lnTo>
                <a:lnTo>
                  <a:pt x="146" y="364"/>
                </a:lnTo>
                <a:lnTo>
                  <a:pt x="148" y="369"/>
                </a:lnTo>
                <a:lnTo>
                  <a:pt x="152" y="380"/>
                </a:lnTo>
                <a:lnTo>
                  <a:pt x="155" y="391"/>
                </a:lnTo>
                <a:lnTo>
                  <a:pt x="157" y="394"/>
                </a:lnTo>
                <a:lnTo>
                  <a:pt x="158" y="396"/>
                </a:lnTo>
                <a:lnTo>
                  <a:pt x="158" y="396"/>
                </a:lnTo>
                <a:lnTo>
                  <a:pt x="160" y="394"/>
                </a:lnTo>
                <a:lnTo>
                  <a:pt x="163" y="391"/>
                </a:lnTo>
                <a:lnTo>
                  <a:pt x="169" y="378"/>
                </a:lnTo>
                <a:lnTo>
                  <a:pt x="178" y="361"/>
                </a:lnTo>
                <a:lnTo>
                  <a:pt x="178" y="361"/>
                </a:lnTo>
                <a:lnTo>
                  <a:pt x="201" y="360"/>
                </a:lnTo>
                <a:lnTo>
                  <a:pt x="217" y="360"/>
                </a:lnTo>
                <a:lnTo>
                  <a:pt x="223" y="360"/>
                </a:lnTo>
                <a:lnTo>
                  <a:pt x="227" y="361"/>
                </a:lnTo>
                <a:lnTo>
                  <a:pt x="227" y="361"/>
                </a:lnTo>
                <a:lnTo>
                  <a:pt x="242" y="371"/>
                </a:lnTo>
                <a:lnTo>
                  <a:pt x="249" y="377"/>
                </a:lnTo>
                <a:lnTo>
                  <a:pt x="251" y="380"/>
                </a:lnTo>
                <a:lnTo>
                  <a:pt x="251" y="381"/>
                </a:lnTo>
                <a:lnTo>
                  <a:pt x="251" y="381"/>
                </a:lnTo>
                <a:lnTo>
                  <a:pt x="251" y="386"/>
                </a:lnTo>
                <a:lnTo>
                  <a:pt x="251" y="394"/>
                </a:lnTo>
                <a:lnTo>
                  <a:pt x="250" y="404"/>
                </a:lnTo>
                <a:lnTo>
                  <a:pt x="249" y="411"/>
                </a:lnTo>
                <a:lnTo>
                  <a:pt x="247" y="415"/>
                </a:lnTo>
                <a:lnTo>
                  <a:pt x="247" y="415"/>
                </a:lnTo>
                <a:lnTo>
                  <a:pt x="233" y="440"/>
                </a:lnTo>
                <a:lnTo>
                  <a:pt x="224" y="451"/>
                </a:lnTo>
                <a:lnTo>
                  <a:pt x="221" y="456"/>
                </a:lnTo>
                <a:lnTo>
                  <a:pt x="217" y="460"/>
                </a:lnTo>
                <a:lnTo>
                  <a:pt x="217" y="460"/>
                </a:lnTo>
                <a:lnTo>
                  <a:pt x="205" y="467"/>
                </a:lnTo>
                <a:lnTo>
                  <a:pt x="187" y="478"/>
                </a:lnTo>
                <a:lnTo>
                  <a:pt x="169" y="487"/>
                </a:lnTo>
                <a:lnTo>
                  <a:pt x="163" y="490"/>
                </a:lnTo>
                <a:lnTo>
                  <a:pt x="158" y="490"/>
                </a:lnTo>
                <a:lnTo>
                  <a:pt x="158" y="490"/>
                </a:lnTo>
                <a:lnTo>
                  <a:pt x="148" y="490"/>
                </a:lnTo>
                <a:lnTo>
                  <a:pt x="134" y="490"/>
                </a:lnTo>
                <a:lnTo>
                  <a:pt x="118" y="490"/>
                </a:lnTo>
                <a:lnTo>
                  <a:pt x="118" y="490"/>
                </a:lnTo>
                <a:lnTo>
                  <a:pt x="120" y="487"/>
                </a:lnTo>
                <a:lnTo>
                  <a:pt x="120" y="486"/>
                </a:lnTo>
                <a:lnTo>
                  <a:pt x="118" y="483"/>
                </a:lnTo>
                <a:lnTo>
                  <a:pt x="116" y="481"/>
                </a:lnTo>
                <a:lnTo>
                  <a:pt x="112" y="480"/>
                </a:lnTo>
                <a:lnTo>
                  <a:pt x="105" y="478"/>
                </a:lnTo>
                <a:lnTo>
                  <a:pt x="94" y="480"/>
                </a:lnTo>
                <a:lnTo>
                  <a:pt x="94" y="480"/>
                </a:lnTo>
                <a:lnTo>
                  <a:pt x="72" y="483"/>
                </a:lnTo>
                <a:lnTo>
                  <a:pt x="56" y="488"/>
                </a:lnTo>
                <a:lnTo>
                  <a:pt x="48" y="491"/>
                </a:lnTo>
                <a:lnTo>
                  <a:pt x="42" y="494"/>
                </a:lnTo>
                <a:lnTo>
                  <a:pt x="30" y="504"/>
                </a:lnTo>
                <a:lnTo>
                  <a:pt x="30" y="504"/>
                </a:lnTo>
                <a:lnTo>
                  <a:pt x="17" y="515"/>
                </a:lnTo>
                <a:lnTo>
                  <a:pt x="8" y="527"/>
                </a:lnTo>
                <a:lnTo>
                  <a:pt x="4" y="531"/>
                </a:lnTo>
                <a:lnTo>
                  <a:pt x="1" y="538"/>
                </a:lnTo>
                <a:lnTo>
                  <a:pt x="0" y="543"/>
                </a:lnTo>
                <a:lnTo>
                  <a:pt x="0" y="549"/>
                </a:lnTo>
                <a:lnTo>
                  <a:pt x="0" y="549"/>
                </a:lnTo>
                <a:lnTo>
                  <a:pt x="1" y="554"/>
                </a:lnTo>
                <a:lnTo>
                  <a:pt x="4" y="560"/>
                </a:lnTo>
                <a:lnTo>
                  <a:pt x="10" y="569"/>
                </a:lnTo>
                <a:lnTo>
                  <a:pt x="17" y="576"/>
                </a:lnTo>
                <a:lnTo>
                  <a:pt x="20" y="578"/>
                </a:lnTo>
                <a:lnTo>
                  <a:pt x="20" y="588"/>
                </a:lnTo>
                <a:lnTo>
                  <a:pt x="20" y="588"/>
                </a:lnTo>
                <a:lnTo>
                  <a:pt x="19" y="588"/>
                </a:lnTo>
                <a:lnTo>
                  <a:pt x="15" y="587"/>
                </a:lnTo>
                <a:lnTo>
                  <a:pt x="14" y="588"/>
                </a:lnTo>
                <a:lnTo>
                  <a:pt x="11" y="591"/>
                </a:lnTo>
                <a:lnTo>
                  <a:pt x="10" y="593"/>
                </a:lnTo>
                <a:lnTo>
                  <a:pt x="10" y="598"/>
                </a:lnTo>
                <a:lnTo>
                  <a:pt x="10" y="598"/>
                </a:lnTo>
                <a:lnTo>
                  <a:pt x="11" y="604"/>
                </a:lnTo>
                <a:lnTo>
                  <a:pt x="12" y="610"/>
                </a:lnTo>
                <a:lnTo>
                  <a:pt x="19" y="625"/>
                </a:lnTo>
                <a:lnTo>
                  <a:pt x="27" y="638"/>
                </a:lnTo>
                <a:lnTo>
                  <a:pt x="35" y="648"/>
                </a:lnTo>
                <a:lnTo>
                  <a:pt x="35" y="648"/>
                </a:lnTo>
                <a:lnTo>
                  <a:pt x="43" y="654"/>
                </a:lnTo>
                <a:lnTo>
                  <a:pt x="53" y="659"/>
                </a:lnTo>
                <a:lnTo>
                  <a:pt x="64" y="662"/>
                </a:lnTo>
                <a:lnTo>
                  <a:pt x="138" y="1620"/>
                </a:lnTo>
                <a:lnTo>
                  <a:pt x="138" y="1645"/>
                </a:lnTo>
                <a:lnTo>
                  <a:pt x="138" y="1679"/>
                </a:lnTo>
                <a:lnTo>
                  <a:pt x="138" y="1679"/>
                </a:lnTo>
                <a:lnTo>
                  <a:pt x="139" y="1681"/>
                </a:lnTo>
                <a:lnTo>
                  <a:pt x="144" y="1683"/>
                </a:lnTo>
                <a:lnTo>
                  <a:pt x="152" y="1684"/>
                </a:lnTo>
                <a:lnTo>
                  <a:pt x="157" y="1684"/>
                </a:lnTo>
                <a:lnTo>
                  <a:pt x="163" y="1684"/>
                </a:lnTo>
                <a:lnTo>
                  <a:pt x="163" y="1684"/>
                </a:lnTo>
                <a:lnTo>
                  <a:pt x="173" y="1682"/>
                </a:lnTo>
                <a:lnTo>
                  <a:pt x="179" y="1678"/>
                </a:lnTo>
                <a:lnTo>
                  <a:pt x="181" y="1676"/>
                </a:lnTo>
                <a:lnTo>
                  <a:pt x="182" y="1674"/>
                </a:lnTo>
                <a:lnTo>
                  <a:pt x="182" y="1674"/>
                </a:lnTo>
                <a:lnTo>
                  <a:pt x="181" y="1649"/>
                </a:lnTo>
                <a:lnTo>
                  <a:pt x="179" y="1630"/>
                </a:lnTo>
                <a:lnTo>
                  <a:pt x="178" y="1620"/>
                </a:lnTo>
                <a:lnTo>
                  <a:pt x="178" y="1620"/>
                </a:lnTo>
                <a:lnTo>
                  <a:pt x="176" y="1616"/>
                </a:lnTo>
                <a:lnTo>
                  <a:pt x="174" y="1611"/>
                </a:lnTo>
                <a:lnTo>
                  <a:pt x="173" y="1605"/>
                </a:lnTo>
                <a:lnTo>
                  <a:pt x="99" y="623"/>
                </a:lnTo>
                <a:lnTo>
                  <a:pt x="99" y="623"/>
                </a:lnTo>
                <a:lnTo>
                  <a:pt x="106" y="619"/>
                </a:lnTo>
                <a:lnTo>
                  <a:pt x="111" y="615"/>
                </a:lnTo>
                <a:lnTo>
                  <a:pt x="113" y="613"/>
                </a:lnTo>
                <a:lnTo>
                  <a:pt x="113" y="613"/>
                </a:lnTo>
                <a:lnTo>
                  <a:pt x="115" y="613"/>
                </a:lnTo>
                <a:lnTo>
                  <a:pt x="120" y="613"/>
                </a:lnTo>
                <a:lnTo>
                  <a:pt x="131" y="617"/>
                </a:lnTo>
                <a:lnTo>
                  <a:pt x="148" y="623"/>
                </a:lnTo>
                <a:lnTo>
                  <a:pt x="168" y="633"/>
                </a:lnTo>
                <a:lnTo>
                  <a:pt x="173" y="687"/>
                </a:lnTo>
                <a:lnTo>
                  <a:pt x="192" y="682"/>
                </a:lnTo>
                <a:lnTo>
                  <a:pt x="202" y="746"/>
                </a:lnTo>
                <a:lnTo>
                  <a:pt x="202" y="746"/>
                </a:lnTo>
                <a:lnTo>
                  <a:pt x="219" y="750"/>
                </a:lnTo>
                <a:lnTo>
                  <a:pt x="260" y="757"/>
                </a:lnTo>
                <a:lnTo>
                  <a:pt x="282" y="761"/>
                </a:lnTo>
                <a:lnTo>
                  <a:pt x="304" y="764"/>
                </a:lnTo>
                <a:lnTo>
                  <a:pt x="323" y="764"/>
                </a:lnTo>
                <a:lnTo>
                  <a:pt x="330" y="762"/>
                </a:lnTo>
                <a:lnTo>
                  <a:pt x="335" y="761"/>
                </a:lnTo>
                <a:lnTo>
                  <a:pt x="335" y="761"/>
                </a:lnTo>
                <a:lnTo>
                  <a:pt x="340" y="757"/>
                </a:lnTo>
                <a:lnTo>
                  <a:pt x="345" y="752"/>
                </a:lnTo>
                <a:lnTo>
                  <a:pt x="356" y="739"/>
                </a:lnTo>
                <a:lnTo>
                  <a:pt x="367" y="720"/>
                </a:lnTo>
                <a:lnTo>
                  <a:pt x="378" y="701"/>
                </a:lnTo>
                <a:lnTo>
                  <a:pt x="397" y="664"/>
                </a:lnTo>
                <a:lnTo>
                  <a:pt x="404" y="648"/>
                </a:lnTo>
                <a:lnTo>
                  <a:pt x="404" y="648"/>
                </a:lnTo>
                <a:lnTo>
                  <a:pt x="525" y="741"/>
                </a:lnTo>
                <a:lnTo>
                  <a:pt x="670" y="855"/>
                </a:lnTo>
                <a:lnTo>
                  <a:pt x="670" y="855"/>
                </a:lnTo>
                <a:lnTo>
                  <a:pt x="683" y="865"/>
                </a:lnTo>
                <a:lnTo>
                  <a:pt x="693" y="875"/>
                </a:lnTo>
                <a:lnTo>
                  <a:pt x="702" y="884"/>
                </a:lnTo>
                <a:lnTo>
                  <a:pt x="710" y="893"/>
                </a:lnTo>
                <a:lnTo>
                  <a:pt x="721" y="908"/>
                </a:lnTo>
                <a:lnTo>
                  <a:pt x="725" y="914"/>
                </a:lnTo>
                <a:lnTo>
                  <a:pt x="764" y="899"/>
                </a:lnTo>
                <a:lnTo>
                  <a:pt x="764" y="899"/>
                </a:lnTo>
                <a:lnTo>
                  <a:pt x="736" y="1010"/>
                </a:lnTo>
                <a:lnTo>
                  <a:pt x="714" y="1096"/>
                </a:lnTo>
                <a:lnTo>
                  <a:pt x="700" y="1151"/>
                </a:lnTo>
                <a:lnTo>
                  <a:pt x="700" y="1151"/>
                </a:lnTo>
                <a:lnTo>
                  <a:pt x="699" y="1160"/>
                </a:lnTo>
                <a:lnTo>
                  <a:pt x="700" y="1171"/>
                </a:lnTo>
                <a:lnTo>
                  <a:pt x="702" y="1183"/>
                </a:lnTo>
                <a:lnTo>
                  <a:pt x="706" y="1197"/>
                </a:lnTo>
                <a:lnTo>
                  <a:pt x="715" y="1228"/>
                </a:lnTo>
                <a:lnTo>
                  <a:pt x="728" y="1261"/>
                </a:lnTo>
                <a:lnTo>
                  <a:pt x="741" y="1293"/>
                </a:lnTo>
                <a:lnTo>
                  <a:pt x="754" y="1321"/>
                </a:lnTo>
                <a:lnTo>
                  <a:pt x="765" y="1345"/>
                </a:lnTo>
                <a:lnTo>
                  <a:pt x="774" y="1358"/>
                </a:lnTo>
                <a:lnTo>
                  <a:pt x="774" y="1358"/>
                </a:lnTo>
                <a:lnTo>
                  <a:pt x="780" y="1368"/>
                </a:lnTo>
                <a:lnTo>
                  <a:pt x="785" y="1378"/>
                </a:lnTo>
                <a:lnTo>
                  <a:pt x="796" y="1398"/>
                </a:lnTo>
                <a:lnTo>
                  <a:pt x="801" y="1408"/>
                </a:lnTo>
                <a:lnTo>
                  <a:pt x="807" y="1415"/>
                </a:lnTo>
                <a:lnTo>
                  <a:pt x="812" y="1420"/>
                </a:lnTo>
                <a:lnTo>
                  <a:pt x="816" y="1421"/>
                </a:lnTo>
                <a:lnTo>
                  <a:pt x="818" y="1423"/>
                </a:lnTo>
                <a:lnTo>
                  <a:pt x="818" y="1423"/>
                </a:lnTo>
                <a:lnTo>
                  <a:pt x="829" y="1425"/>
                </a:lnTo>
                <a:lnTo>
                  <a:pt x="839" y="1429"/>
                </a:lnTo>
                <a:lnTo>
                  <a:pt x="848" y="1433"/>
                </a:lnTo>
                <a:lnTo>
                  <a:pt x="848" y="1433"/>
                </a:lnTo>
                <a:lnTo>
                  <a:pt x="856" y="1456"/>
                </a:lnTo>
                <a:lnTo>
                  <a:pt x="861" y="1472"/>
                </a:lnTo>
                <a:lnTo>
                  <a:pt x="863" y="1478"/>
                </a:lnTo>
                <a:lnTo>
                  <a:pt x="863" y="1482"/>
                </a:lnTo>
                <a:lnTo>
                  <a:pt x="863" y="1482"/>
                </a:lnTo>
                <a:lnTo>
                  <a:pt x="852" y="1494"/>
                </a:lnTo>
                <a:lnTo>
                  <a:pt x="843" y="1502"/>
                </a:lnTo>
                <a:lnTo>
                  <a:pt x="838" y="1504"/>
                </a:lnTo>
                <a:lnTo>
                  <a:pt x="833" y="1507"/>
                </a:lnTo>
                <a:lnTo>
                  <a:pt x="833" y="1507"/>
                </a:lnTo>
                <a:lnTo>
                  <a:pt x="808" y="1515"/>
                </a:lnTo>
                <a:lnTo>
                  <a:pt x="796" y="1520"/>
                </a:lnTo>
                <a:lnTo>
                  <a:pt x="790" y="1521"/>
                </a:lnTo>
                <a:lnTo>
                  <a:pt x="784" y="1521"/>
                </a:lnTo>
                <a:lnTo>
                  <a:pt x="784" y="1521"/>
                </a:lnTo>
                <a:lnTo>
                  <a:pt x="774" y="1520"/>
                </a:lnTo>
                <a:lnTo>
                  <a:pt x="767" y="1519"/>
                </a:lnTo>
                <a:lnTo>
                  <a:pt x="760" y="1518"/>
                </a:lnTo>
                <a:lnTo>
                  <a:pt x="757" y="1519"/>
                </a:lnTo>
                <a:lnTo>
                  <a:pt x="754" y="1521"/>
                </a:lnTo>
                <a:lnTo>
                  <a:pt x="754" y="1521"/>
                </a:lnTo>
                <a:lnTo>
                  <a:pt x="749" y="1528"/>
                </a:lnTo>
                <a:lnTo>
                  <a:pt x="747" y="1534"/>
                </a:lnTo>
                <a:lnTo>
                  <a:pt x="744" y="1541"/>
                </a:lnTo>
                <a:lnTo>
                  <a:pt x="744" y="1541"/>
                </a:lnTo>
                <a:lnTo>
                  <a:pt x="741" y="1541"/>
                </a:lnTo>
                <a:lnTo>
                  <a:pt x="733" y="1544"/>
                </a:lnTo>
                <a:lnTo>
                  <a:pt x="730" y="1545"/>
                </a:lnTo>
                <a:lnTo>
                  <a:pt x="727" y="1547"/>
                </a:lnTo>
                <a:lnTo>
                  <a:pt x="727" y="1551"/>
                </a:lnTo>
                <a:lnTo>
                  <a:pt x="730" y="1556"/>
                </a:lnTo>
                <a:lnTo>
                  <a:pt x="730" y="1556"/>
                </a:lnTo>
                <a:lnTo>
                  <a:pt x="733" y="1558"/>
                </a:lnTo>
                <a:lnTo>
                  <a:pt x="739" y="1561"/>
                </a:lnTo>
                <a:lnTo>
                  <a:pt x="757" y="1565"/>
                </a:lnTo>
                <a:lnTo>
                  <a:pt x="780" y="1567"/>
                </a:lnTo>
                <a:lnTo>
                  <a:pt x="805" y="1568"/>
                </a:lnTo>
                <a:lnTo>
                  <a:pt x="852" y="1571"/>
                </a:lnTo>
                <a:lnTo>
                  <a:pt x="872" y="1571"/>
                </a:lnTo>
                <a:lnTo>
                  <a:pt x="872" y="1571"/>
                </a:lnTo>
                <a:lnTo>
                  <a:pt x="869" y="1581"/>
                </a:lnTo>
                <a:lnTo>
                  <a:pt x="860" y="1603"/>
                </a:lnTo>
                <a:lnTo>
                  <a:pt x="854" y="1616"/>
                </a:lnTo>
                <a:lnTo>
                  <a:pt x="845" y="1628"/>
                </a:lnTo>
                <a:lnTo>
                  <a:pt x="838" y="1639"/>
                </a:lnTo>
                <a:lnTo>
                  <a:pt x="833" y="1642"/>
                </a:lnTo>
                <a:lnTo>
                  <a:pt x="828" y="1645"/>
                </a:lnTo>
                <a:lnTo>
                  <a:pt x="828" y="1645"/>
                </a:lnTo>
                <a:lnTo>
                  <a:pt x="805" y="1657"/>
                </a:lnTo>
                <a:lnTo>
                  <a:pt x="779" y="1672"/>
                </a:lnTo>
                <a:lnTo>
                  <a:pt x="753" y="1687"/>
                </a:lnTo>
                <a:lnTo>
                  <a:pt x="734" y="1699"/>
                </a:lnTo>
                <a:lnTo>
                  <a:pt x="734" y="1699"/>
                </a:lnTo>
                <a:lnTo>
                  <a:pt x="721" y="1708"/>
                </a:lnTo>
                <a:lnTo>
                  <a:pt x="709" y="1713"/>
                </a:lnTo>
                <a:lnTo>
                  <a:pt x="700" y="1716"/>
                </a:lnTo>
                <a:lnTo>
                  <a:pt x="695" y="1719"/>
                </a:lnTo>
                <a:lnTo>
                  <a:pt x="695" y="1719"/>
                </a:lnTo>
                <a:lnTo>
                  <a:pt x="693" y="1721"/>
                </a:lnTo>
                <a:lnTo>
                  <a:pt x="691" y="1726"/>
                </a:lnTo>
                <a:lnTo>
                  <a:pt x="690" y="1731"/>
                </a:lnTo>
                <a:lnTo>
                  <a:pt x="690" y="1734"/>
                </a:lnTo>
                <a:lnTo>
                  <a:pt x="690" y="1734"/>
                </a:lnTo>
                <a:lnTo>
                  <a:pt x="689" y="1735"/>
                </a:lnTo>
                <a:lnTo>
                  <a:pt x="686" y="1736"/>
                </a:lnTo>
                <a:lnTo>
                  <a:pt x="677" y="1739"/>
                </a:lnTo>
                <a:lnTo>
                  <a:pt x="672" y="1741"/>
                </a:lnTo>
                <a:lnTo>
                  <a:pt x="668" y="1742"/>
                </a:lnTo>
                <a:lnTo>
                  <a:pt x="665" y="1746"/>
                </a:lnTo>
                <a:lnTo>
                  <a:pt x="665" y="1748"/>
                </a:lnTo>
                <a:lnTo>
                  <a:pt x="665" y="1748"/>
                </a:lnTo>
                <a:lnTo>
                  <a:pt x="668" y="1752"/>
                </a:lnTo>
                <a:lnTo>
                  <a:pt x="672" y="1756"/>
                </a:lnTo>
                <a:lnTo>
                  <a:pt x="677" y="1760"/>
                </a:lnTo>
                <a:lnTo>
                  <a:pt x="683" y="1765"/>
                </a:lnTo>
                <a:lnTo>
                  <a:pt x="689" y="1768"/>
                </a:lnTo>
                <a:lnTo>
                  <a:pt x="698" y="1771"/>
                </a:lnTo>
                <a:lnTo>
                  <a:pt x="706" y="1772"/>
                </a:lnTo>
                <a:lnTo>
                  <a:pt x="715" y="1773"/>
                </a:lnTo>
                <a:lnTo>
                  <a:pt x="715" y="1773"/>
                </a:lnTo>
                <a:lnTo>
                  <a:pt x="737" y="1774"/>
                </a:lnTo>
                <a:lnTo>
                  <a:pt x="765" y="1776"/>
                </a:lnTo>
                <a:lnTo>
                  <a:pt x="796" y="1777"/>
                </a:lnTo>
                <a:lnTo>
                  <a:pt x="810" y="1776"/>
                </a:lnTo>
                <a:lnTo>
                  <a:pt x="823" y="1773"/>
                </a:lnTo>
                <a:lnTo>
                  <a:pt x="823" y="1773"/>
                </a:lnTo>
                <a:lnTo>
                  <a:pt x="848" y="1767"/>
                </a:lnTo>
                <a:lnTo>
                  <a:pt x="872" y="1758"/>
                </a:lnTo>
                <a:lnTo>
                  <a:pt x="902" y="1750"/>
                </a:lnTo>
                <a:lnTo>
                  <a:pt x="937" y="1739"/>
                </a:lnTo>
                <a:lnTo>
                  <a:pt x="937" y="1739"/>
                </a:lnTo>
                <a:lnTo>
                  <a:pt x="974" y="1729"/>
                </a:lnTo>
                <a:lnTo>
                  <a:pt x="1004" y="1721"/>
                </a:lnTo>
                <a:lnTo>
                  <a:pt x="1017" y="1718"/>
                </a:lnTo>
                <a:lnTo>
                  <a:pt x="1026" y="1714"/>
                </a:lnTo>
                <a:lnTo>
                  <a:pt x="1035" y="1709"/>
                </a:lnTo>
                <a:lnTo>
                  <a:pt x="1040" y="1704"/>
                </a:lnTo>
                <a:lnTo>
                  <a:pt x="1040" y="1704"/>
                </a:lnTo>
                <a:lnTo>
                  <a:pt x="1046" y="1695"/>
                </a:lnTo>
                <a:lnTo>
                  <a:pt x="1051" y="1689"/>
                </a:lnTo>
                <a:lnTo>
                  <a:pt x="1052" y="1687"/>
                </a:lnTo>
                <a:lnTo>
                  <a:pt x="1052" y="1684"/>
                </a:lnTo>
                <a:lnTo>
                  <a:pt x="1052" y="1679"/>
                </a:lnTo>
                <a:lnTo>
                  <a:pt x="1050" y="1674"/>
                </a:lnTo>
                <a:lnTo>
                  <a:pt x="1050" y="1674"/>
                </a:lnTo>
                <a:lnTo>
                  <a:pt x="1044" y="1663"/>
                </a:lnTo>
                <a:lnTo>
                  <a:pt x="1036" y="1653"/>
                </a:lnTo>
                <a:lnTo>
                  <a:pt x="1030" y="1647"/>
                </a:lnTo>
                <a:lnTo>
                  <a:pt x="1025" y="1645"/>
                </a:lnTo>
                <a:lnTo>
                  <a:pt x="1025" y="1645"/>
                </a:lnTo>
                <a:lnTo>
                  <a:pt x="1024" y="1644"/>
                </a:lnTo>
                <a:lnTo>
                  <a:pt x="1022" y="1641"/>
                </a:lnTo>
                <a:lnTo>
                  <a:pt x="1015" y="1632"/>
                </a:lnTo>
                <a:lnTo>
                  <a:pt x="1001" y="1605"/>
                </a:lnTo>
                <a:lnTo>
                  <a:pt x="1001" y="1605"/>
                </a:lnTo>
                <a:lnTo>
                  <a:pt x="997" y="1595"/>
                </a:lnTo>
                <a:lnTo>
                  <a:pt x="994" y="1584"/>
                </a:lnTo>
                <a:lnTo>
                  <a:pt x="990" y="1556"/>
                </a:lnTo>
                <a:lnTo>
                  <a:pt x="986" y="1521"/>
                </a:lnTo>
                <a:lnTo>
                  <a:pt x="986" y="1521"/>
                </a:lnTo>
                <a:lnTo>
                  <a:pt x="988" y="1521"/>
                </a:lnTo>
                <a:lnTo>
                  <a:pt x="993" y="1520"/>
                </a:lnTo>
                <a:lnTo>
                  <a:pt x="999" y="1518"/>
                </a:lnTo>
                <a:lnTo>
                  <a:pt x="1003" y="1515"/>
                </a:lnTo>
                <a:lnTo>
                  <a:pt x="1006" y="1512"/>
                </a:lnTo>
                <a:lnTo>
                  <a:pt x="1006" y="1512"/>
                </a:lnTo>
                <a:lnTo>
                  <a:pt x="1008" y="1507"/>
                </a:lnTo>
                <a:lnTo>
                  <a:pt x="1010" y="1500"/>
                </a:lnTo>
                <a:lnTo>
                  <a:pt x="1013" y="1493"/>
                </a:lnTo>
                <a:lnTo>
                  <a:pt x="1015" y="1483"/>
                </a:lnTo>
                <a:lnTo>
                  <a:pt x="1017" y="1473"/>
                </a:lnTo>
                <a:lnTo>
                  <a:pt x="1017" y="1462"/>
                </a:lnTo>
                <a:lnTo>
                  <a:pt x="1017" y="1450"/>
                </a:lnTo>
                <a:lnTo>
                  <a:pt x="1015" y="1437"/>
                </a:lnTo>
                <a:lnTo>
                  <a:pt x="1015" y="1437"/>
                </a:lnTo>
                <a:lnTo>
                  <a:pt x="1006" y="1368"/>
                </a:lnTo>
                <a:lnTo>
                  <a:pt x="1001" y="1326"/>
                </a:lnTo>
                <a:lnTo>
                  <a:pt x="996" y="1284"/>
                </a:lnTo>
                <a:lnTo>
                  <a:pt x="996" y="1284"/>
                </a:lnTo>
                <a:lnTo>
                  <a:pt x="996" y="1272"/>
                </a:lnTo>
                <a:lnTo>
                  <a:pt x="997" y="1257"/>
                </a:lnTo>
                <a:lnTo>
                  <a:pt x="1002" y="1220"/>
                </a:lnTo>
                <a:lnTo>
                  <a:pt x="1010" y="1177"/>
                </a:lnTo>
                <a:lnTo>
                  <a:pt x="1022" y="1133"/>
                </a:lnTo>
                <a:lnTo>
                  <a:pt x="1041" y="1056"/>
                </a:lnTo>
                <a:lnTo>
                  <a:pt x="1050" y="1023"/>
                </a:lnTo>
                <a:lnTo>
                  <a:pt x="1050" y="1023"/>
                </a:lnTo>
                <a:lnTo>
                  <a:pt x="1102" y="912"/>
                </a:lnTo>
                <a:lnTo>
                  <a:pt x="1163" y="776"/>
                </a:lnTo>
                <a:lnTo>
                  <a:pt x="1163" y="776"/>
                </a:lnTo>
                <a:lnTo>
                  <a:pt x="1174" y="747"/>
                </a:lnTo>
                <a:lnTo>
                  <a:pt x="1184" y="718"/>
                </a:lnTo>
                <a:lnTo>
                  <a:pt x="1193" y="687"/>
                </a:lnTo>
                <a:lnTo>
                  <a:pt x="1213" y="677"/>
                </a:lnTo>
                <a:lnTo>
                  <a:pt x="1213" y="677"/>
                </a:lnTo>
                <a:lnTo>
                  <a:pt x="1198" y="651"/>
                </a:lnTo>
                <a:lnTo>
                  <a:pt x="1182" y="624"/>
                </a:lnTo>
                <a:lnTo>
                  <a:pt x="1160" y="592"/>
                </a:lnTo>
                <a:lnTo>
                  <a:pt x="1147" y="575"/>
                </a:lnTo>
                <a:lnTo>
                  <a:pt x="1134" y="559"/>
                </a:lnTo>
                <a:lnTo>
                  <a:pt x="1119" y="543"/>
                </a:lnTo>
                <a:lnTo>
                  <a:pt x="1103" y="527"/>
                </a:lnTo>
                <a:lnTo>
                  <a:pt x="1087" y="513"/>
                </a:lnTo>
                <a:lnTo>
                  <a:pt x="1071" y="502"/>
                </a:lnTo>
                <a:lnTo>
                  <a:pt x="1052" y="492"/>
                </a:lnTo>
                <a:lnTo>
                  <a:pt x="1035" y="485"/>
                </a:lnTo>
                <a:lnTo>
                  <a:pt x="1035" y="485"/>
                </a:lnTo>
                <a:lnTo>
                  <a:pt x="999" y="472"/>
                </a:lnTo>
                <a:lnTo>
                  <a:pt x="964" y="460"/>
                </a:lnTo>
                <a:lnTo>
                  <a:pt x="930" y="446"/>
                </a:lnTo>
                <a:lnTo>
                  <a:pt x="897" y="433"/>
                </a:lnTo>
                <a:lnTo>
                  <a:pt x="834" y="406"/>
                </a:lnTo>
                <a:lnTo>
                  <a:pt x="779" y="381"/>
                </a:lnTo>
                <a:lnTo>
                  <a:pt x="779" y="381"/>
                </a:lnTo>
                <a:lnTo>
                  <a:pt x="665" y="333"/>
                </a:lnTo>
                <a:lnTo>
                  <a:pt x="614" y="311"/>
                </a:lnTo>
                <a:lnTo>
                  <a:pt x="593" y="301"/>
                </a:lnTo>
                <a:lnTo>
                  <a:pt x="577" y="292"/>
                </a:lnTo>
                <a:lnTo>
                  <a:pt x="577" y="292"/>
                </a:lnTo>
                <a:lnTo>
                  <a:pt x="519" y="256"/>
                </a:lnTo>
                <a:lnTo>
                  <a:pt x="494" y="240"/>
                </a:lnTo>
                <a:lnTo>
                  <a:pt x="478" y="228"/>
                </a:lnTo>
                <a:lnTo>
                  <a:pt x="478" y="228"/>
                </a:lnTo>
                <a:lnTo>
                  <a:pt x="424" y="178"/>
                </a:lnTo>
                <a:lnTo>
                  <a:pt x="399" y="193"/>
                </a:lnTo>
                <a:close/>
              </a:path>
            </a:pathLst>
          </a:custGeom>
          <a:gradFill>
            <a:gsLst>
              <a:gs pos="0">
                <a:srgbClr val="FF9933"/>
              </a:gs>
              <a:gs pos="100000">
                <a:srgbClr val="663300"/>
              </a:gs>
            </a:gsLst>
            <a:lin ang="162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10">
            <a:extLst>
              <a:ext uri="{FF2B5EF4-FFF2-40B4-BE49-F238E27FC236}">
                <a16:creationId xmlns:a16="http://schemas.microsoft.com/office/drawing/2014/main" id="{71F4FB9C-E3CC-A5EF-CC94-D2C7E93857C5}"/>
              </a:ext>
            </a:extLst>
          </p:cNvPr>
          <p:cNvSpPr>
            <a:spLocks noEditPoints="1"/>
          </p:cNvSpPr>
          <p:nvPr/>
        </p:nvSpPr>
        <p:spPr bwMode="auto">
          <a:xfrm>
            <a:off x="7248354" y="918127"/>
            <a:ext cx="1048279" cy="2502959"/>
          </a:xfrm>
          <a:custGeom>
            <a:avLst/>
            <a:gdLst>
              <a:gd name="T0" fmla="*/ 337 w 877"/>
              <a:gd name="T1" fmla="*/ 4 h 2094"/>
              <a:gd name="T2" fmla="*/ 274 w 877"/>
              <a:gd name="T3" fmla="*/ 64 h 2094"/>
              <a:gd name="T4" fmla="*/ 267 w 877"/>
              <a:gd name="T5" fmla="*/ 176 h 2094"/>
              <a:gd name="T6" fmla="*/ 271 w 877"/>
              <a:gd name="T7" fmla="*/ 253 h 2094"/>
              <a:gd name="T8" fmla="*/ 216 w 877"/>
              <a:gd name="T9" fmla="*/ 302 h 2094"/>
              <a:gd name="T10" fmla="*/ 140 w 877"/>
              <a:gd name="T11" fmla="*/ 373 h 2094"/>
              <a:gd name="T12" fmla="*/ 25 w 877"/>
              <a:gd name="T13" fmla="*/ 725 h 2094"/>
              <a:gd name="T14" fmla="*/ 54 w 877"/>
              <a:gd name="T15" fmla="*/ 939 h 2094"/>
              <a:gd name="T16" fmla="*/ 39 w 877"/>
              <a:gd name="T17" fmla="*/ 978 h 2094"/>
              <a:gd name="T18" fmla="*/ 33 w 877"/>
              <a:gd name="T19" fmla="*/ 1019 h 2094"/>
              <a:gd name="T20" fmla="*/ 147 w 877"/>
              <a:gd name="T21" fmla="*/ 2035 h 2094"/>
              <a:gd name="T22" fmla="*/ 179 w 877"/>
              <a:gd name="T23" fmla="*/ 2093 h 2094"/>
              <a:gd name="T24" fmla="*/ 182 w 877"/>
              <a:gd name="T25" fmla="*/ 2030 h 2094"/>
              <a:gd name="T26" fmla="*/ 133 w 877"/>
              <a:gd name="T27" fmla="*/ 1068 h 2094"/>
              <a:gd name="T28" fmla="*/ 128 w 877"/>
              <a:gd name="T29" fmla="*/ 1042 h 2094"/>
              <a:gd name="T30" fmla="*/ 152 w 877"/>
              <a:gd name="T31" fmla="*/ 976 h 2094"/>
              <a:gd name="T32" fmla="*/ 136 w 877"/>
              <a:gd name="T33" fmla="*/ 922 h 2094"/>
              <a:gd name="T34" fmla="*/ 236 w 877"/>
              <a:gd name="T35" fmla="*/ 815 h 2094"/>
              <a:gd name="T36" fmla="*/ 285 w 877"/>
              <a:gd name="T37" fmla="*/ 1433 h 2094"/>
              <a:gd name="T38" fmla="*/ 321 w 877"/>
              <a:gd name="T39" fmla="*/ 1753 h 2094"/>
              <a:gd name="T40" fmla="*/ 374 w 877"/>
              <a:gd name="T41" fmla="*/ 1783 h 2094"/>
              <a:gd name="T42" fmla="*/ 425 w 877"/>
              <a:gd name="T43" fmla="*/ 1889 h 2094"/>
              <a:gd name="T44" fmla="*/ 384 w 877"/>
              <a:gd name="T45" fmla="*/ 1971 h 2094"/>
              <a:gd name="T46" fmla="*/ 330 w 877"/>
              <a:gd name="T47" fmla="*/ 2010 h 2094"/>
              <a:gd name="T48" fmla="*/ 311 w 877"/>
              <a:gd name="T49" fmla="*/ 2032 h 2094"/>
              <a:gd name="T50" fmla="*/ 324 w 877"/>
              <a:gd name="T51" fmla="*/ 2060 h 2094"/>
              <a:gd name="T52" fmla="*/ 390 w 877"/>
              <a:gd name="T53" fmla="*/ 2067 h 2094"/>
              <a:gd name="T54" fmla="*/ 473 w 877"/>
              <a:gd name="T55" fmla="*/ 2035 h 2094"/>
              <a:gd name="T56" fmla="*/ 553 w 877"/>
              <a:gd name="T57" fmla="*/ 1979 h 2094"/>
              <a:gd name="T58" fmla="*/ 529 w 877"/>
              <a:gd name="T59" fmla="*/ 1945 h 2094"/>
              <a:gd name="T60" fmla="*/ 487 w 877"/>
              <a:gd name="T61" fmla="*/ 1798 h 2094"/>
              <a:gd name="T62" fmla="*/ 497 w 877"/>
              <a:gd name="T63" fmla="*/ 1467 h 2094"/>
              <a:gd name="T64" fmla="*/ 532 w 877"/>
              <a:gd name="T65" fmla="*/ 1282 h 2094"/>
              <a:gd name="T66" fmla="*/ 595 w 877"/>
              <a:gd name="T67" fmla="*/ 1430 h 2094"/>
              <a:gd name="T68" fmla="*/ 680 w 877"/>
              <a:gd name="T69" fmla="*/ 1778 h 2094"/>
              <a:gd name="T70" fmla="*/ 699 w 877"/>
              <a:gd name="T71" fmla="*/ 1877 h 2094"/>
              <a:gd name="T72" fmla="*/ 701 w 877"/>
              <a:gd name="T73" fmla="*/ 1906 h 2094"/>
              <a:gd name="T74" fmla="*/ 685 w 877"/>
              <a:gd name="T75" fmla="*/ 1936 h 2094"/>
              <a:gd name="T76" fmla="*/ 741 w 877"/>
              <a:gd name="T77" fmla="*/ 2035 h 2094"/>
              <a:gd name="T78" fmla="*/ 793 w 877"/>
              <a:gd name="T79" fmla="*/ 2069 h 2094"/>
              <a:gd name="T80" fmla="*/ 872 w 877"/>
              <a:gd name="T81" fmla="*/ 2029 h 2094"/>
              <a:gd name="T82" fmla="*/ 850 w 877"/>
              <a:gd name="T83" fmla="*/ 1983 h 2094"/>
              <a:gd name="T84" fmla="*/ 791 w 877"/>
              <a:gd name="T85" fmla="*/ 1930 h 2094"/>
              <a:gd name="T86" fmla="*/ 778 w 877"/>
              <a:gd name="T87" fmla="*/ 1847 h 2094"/>
              <a:gd name="T88" fmla="*/ 807 w 877"/>
              <a:gd name="T89" fmla="*/ 1779 h 2094"/>
              <a:gd name="T90" fmla="*/ 837 w 877"/>
              <a:gd name="T91" fmla="*/ 1695 h 2094"/>
              <a:gd name="T92" fmla="*/ 798 w 877"/>
              <a:gd name="T93" fmla="*/ 1366 h 2094"/>
              <a:gd name="T94" fmla="*/ 770 w 877"/>
              <a:gd name="T95" fmla="*/ 1135 h 2094"/>
              <a:gd name="T96" fmla="*/ 783 w 877"/>
              <a:gd name="T97" fmla="*/ 1087 h 2094"/>
              <a:gd name="T98" fmla="*/ 792 w 877"/>
              <a:gd name="T99" fmla="*/ 947 h 2094"/>
              <a:gd name="T100" fmla="*/ 855 w 877"/>
              <a:gd name="T101" fmla="*/ 836 h 2094"/>
              <a:gd name="T102" fmla="*/ 868 w 877"/>
              <a:gd name="T103" fmla="*/ 704 h 2094"/>
              <a:gd name="T104" fmla="*/ 766 w 877"/>
              <a:gd name="T105" fmla="*/ 514 h 2094"/>
              <a:gd name="T106" fmla="*/ 656 w 877"/>
              <a:gd name="T107" fmla="*/ 349 h 2094"/>
              <a:gd name="T108" fmla="*/ 556 w 877"/>
              <a:gd name="T109" fmla="*/ 317 h 2094"/>
              <a:gd name="T110" fmla="*/ 527 w 877"/>
              <a:gd name="T111" fmla="*/ 265 h 2094"/>
              <a:gd name="T112" fmla="*/ 538 w 877"/>
              <a:gd name="T113" fmla="*/ 188 h 2094"/>
              <a:gd name="T114" fmla="*/ 526 w 877"/>
              <a:gd name="T115" fmla="*/ 160 h 2094"/>
              <a:gd name="T116" fmla="*/ 503 w 877"/>
              <a:gd name="T117" fmla="*/ 61 h 2094"/>
              <a:gd name="T118" fmla="*/ 439 w 877"/>
              <a:gd name="T119" fmla="*/ 9 h 2094"/>
              <a:gd name="T120" fmla="*/ 719 w 877"/>
              <a:gd name="T121" fmla="*/ 751 h 2094"/>
              <a:gd name="T122" fmla="*/ 680 w 877"/>
              <a:gd name="T123" fmla="*/ 751 h 20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877" h="2094">
                <a:moveTo>
                  <a:pt x="428" y="6"/>
                </a:moveTo>
                <a:lnTo>
                  <a:pt x="428" y="6"/>
                </a:lnTo>
                <a:lnTo>
                  <a:pt x="416" y="3"/>
                </a:lnTo>
                <a:lnTo>
                  <a:pt x="401" y="1"/>
                </a:lnTo>
                <a:lnTo>
                  <a:pt x="386" y="0"/>
                </a:lnTo>
                <a:lnTo>
                  <a:pt x="370" y="0"/>
                </a:lnTo>
                <a:lnTo>
                  <a:pt x="353" y="1"/>
                </a:lnTo>
                <a:lnTo>
                  <a:pt x="337" y="4"/>
                </a:lnTo>
                <a:lnTo>
                  <a:pt x="322" y="8"/>
                </a:lnTo>
                <a:lnTo>
                  <a:pt x="316" y="12"/>
                </a:lnTo>
                <a:lnTo>
                  <a:pt x="310" y="16"/>
                </a:lnTo>
                <a:lnTo>
                  <a:pt x="310" y="16"/>
                </a:lnTo>
                <a:lnTo>
                  <a:pt x="299" y="24"/>
                </a:lnTo>
                <a:lnTo>
                  <a:pt x="289" y="37"/>
                </a:lnTo>
                <a:lnTo>
                  <a:pt x="280" y="49"/>
                </a:lnTo>
                <a:lnTo>
                  <a:pt x="274" y="64"/>
                </a:lnTo>
                <a:lnTo>
                  <a:pt x="269" y="79"/>
                </a:lnTo>
                <a:lnTo>
                  <a:pt x="266" y="93"/>
                </a:lnTo>
                <a:lnTo>
                  <a:pt x="264" y="109"/>
                </a:lnTo>
                <a:lnTo>
                  <a:pt x="266" y="124"/>
                </a:lnTo>
                <a:lnTo>
                  <a:pt x="266" y="124"/>
                </a:lnTo>
                <a:lnTo>
                  <a:pt x="267" y="139"/>
                </a:lnTo>
                <a:lnTo>
                  <a:pt x="268" y="153"/>
                </a:lnTo>
                <a:lnTo>
                  <a:pt x="267" y="176"/>
                </a:lnTo>
                <a:lnTo>
                  <a:pt x="266" y="192"/>
                </a:lnTo>
                <a:lnTo>
                  <a:pt x="266" y="198"/>
                </a:lnTo>
                <a:lnTo>
                  <a:pt x="266" y="198"/>
                </a:lnTo>
                <a:lnTo>
                  <a:pt x="266" y="201"/>
                </a:lnTo>
                <a:lnTo>
                  <a:pt x="266" y="206"/>
                </a:lnTo>
                <a:lnTo>
                  <a:pt x="266" y="213"/>
                </a:lnTo>
                <a:lnTo>
                  <a:pt x="266" y="213"/>
                </a:lnTo>
                <a:lnTo>
                  <a:pt x="271" y="253"/>
                </a:lnTo>
                <a:lnTo>
                  <a:pt x="271" y="253"/>
                </a:lnTo>
                <a:lnTo>
                  <a:pt x="276" y="275"/>
                </a:lnTo>
                <a:lnTo>
                  <a:pt x="280" y="292"/>
                </a:lnTo>
                <a:lnTo>
                  <a:pt x="280" y="292"/>
                </a:lnTo>
                <a:lnTo>
                  <a:pt x="261" y="295"/>
                </a:lnTo>
                <a:lnTo>
                  <a:pt x="240" y="297"/>
                </a:lnTo>
                <a:lnTo>
                  <a:pt x="216" y="302"/>
                </a:lnTo>
                <a:lnTo>
                  <a:pt x="216" y="302"/>
                </a:lnTo>
                <a:lnTo>
                  <a:pt x="194" y="308"/>
                </a:lnTo>
                <a:lnTo>
                  <a:pt x="178" y="314"/>
                </a:lnTo>
                <a:lnTo>
                  <a:pt x="166" y="320"/>
                </a:lnTo>
                <a:lnTo>
                  <a:pt x="157" y="327"/>
                </a:lnTo>
                <a:lnTo>
                  <a:pt x="157" y="327"/>
                </a:lnTo>
                <a:lnTo>
                  <a:pt x="155" y="332"/>
                </a:lnTo>
                <a:lnTo>
                  <a:pt x="151" y="341"/>
                </a:lnTo>
                <a:lnTo>
                  <a:pt x="140" y="373"/>
                </a:lnTo>
                <a:lnTo>
                  <a:pt x="108" y="472"/>
                </a:lnTo>
                <a:lnTo>
                  <a:pt x="75" y="575"/>
                </a:lnTo>
                <a:lnTo>
                  <a:pt x="62" y="614"/>
                </a:lnTo>
                <a:lnTo>
                  <a:pt x="54" y="638"/>
                </a:lnTo>
                <a:lnTo>
                  <a:pt x="54" y="638"/>
                </a:lnTo>
                <a:lnTo>
                  <a:pt x="43" y="666"/>
                </a:lnTo>
                <a:lnTo>
                  <a:pt x="33" y="694"/>
                </a:lnTo>
                <a:lnTo>
                  <a:pt x="25" y="725"/>
                </a:lnTo>
                <a:lnTo>
                  <a:pt x="19" y="756"/>
                </a:lnTo>
                <a:lnTo>
                  <a:pt x="19" y="756"/>
                </a:lnTo>
                <a:lnTo>
                  <a:pt x="14" y="789"/>
                </a:lnTo>
                <a:lnTo>
                  <a:pt x="7" y="823"/>
                </a:lnTo>
                <a:lnTo>
                  <a:pt x="0" y="860"/>
                </a:lnTo>
                <a:lnTo>
                  <a:pt x="54" y="870"/>
                </a:lnTo>
                <a:lnTo>
                  <a:pt x="54" y="939"/>
                </a:lnTo>
                <a:lnTo>
                  <a:pt x="54" y="939"/>
                </a:lnTo>
                <a:lnTo>
                  <a:pt x="51" y="947"/>
                </a:lnTo>
                <a:lnTo>
                  <a:pt x="44" y="963"/>
                </a:lnTo>
                <a:lnTo>
                  <a:pt x="44" y="963"/>
                </a:lnTo>
                <a:lnTo>
                  <a:pt x="43" y="967"/>
                </a:lnTo>
                <a:lnTo>
                  <a:pt x="44" y="968"/>
                </a:lnTo>
                <a:lnTo>
                  <a:pt x="44" y="970"/>
                </a:lnTo>
                <a:lnTo>
                  <a:pt x="43" y="971"/>
                </a:lnTo>
                <a:lnTo>
                  <a:pt x="39" y="978"/>
                </a:lnTo>
                <a:lnTo>
                  <a:pt x="39" y="978"/>
                </a:lnTo>
                <a:lnTo>
                  <a:pt x="33" y="986"/>
                </a:lnTo>
                <a:lnTo>
                  <a:pt x="29" y="992"/>
                </a:lnTo>
                <a:lnTo>
                  <a:pt x="28" y="994"/>
                </a:lnTo>
                <a:lnTo>
                  <a:pt x="28" y="998"/>
                </a:lnTo>
                <a:lnTo>
                  <a:pt x="29" y="1008"/>
                </a:lnTo>
                <a:lnTo>
                  <a:pt x="29" y="1008"/>
                </a:lnTo>
                <a:lnTo>
                  <a:pt x="33" y="1019"/>
                </a:lnTo>
                <a:lnTo>
                  <a:pt x="36" y="1028"/>
                </a:lnTo>
                <a:lnTo>
                  <a:pt x="40" y="1034"/>
                </a:lnTo>
                <a:lnTo>
                  <a:pt x="44" y="1038"/>
                </a:lnTo>
                <a:lnTo>
                  <a:pt x="44" y="1038"/>
                </a:lnTo>
                <a:lnTo>
                  <a:pt x="69" y="1056"/>
                </a:lnTo>
                <a:lnTo>
                  <a:pt x="88" y="1072"/>
                </a:lnTo>
                <a:lnTo>
                  <a:pt x="152" y="2030"/>
                </a:lnTo>
                <a:lnTo>
                  <a:pt x="147" y="2035"/>
                </a:lnTo>
                <a:lnTo>
                  <a:pt x="147" y="2089"/>
                </a:lnTo>
                <a:lnTo>
                  <a:pt x="147" y="2089"/>
                </a:lnTo>
                <a:lnTo>
                  <a:pt x="147" y="2090"/>
                </a:lnTo>
                <a:lnTo>
                  <a:pt x="150" y="2092"/>
                </a:lnTo>
                <a:lnTo>
                  <a:pt x="156" y="2094"/>
                </a:lnTo>
                <a:lnTo>
                  <a:pt x="167" y="2094"/>
                </a:lnTo>
                <a:lnTo>
                  <a:pt x="167" y="2094"/>
                </a:lnTo>
                <a:lnTo>
                  <a:pt x="179" y="2093"/>
                </a:lnTo>
                <a:lnTo>
                  <a:pt x="187" y="2092"/>
                </a:lnTo>
                <a:lnTo>
                  <a:pt x="191" y="2090"/>
                </a:lnTo>
                <a:lnTo>
                  <a:pt x="192" y="2089"/>
                </a:lnTo>
                <a:lnTo>
                  <a:pt x="192" y="2089"/>
                </a:lnTo>
                <a:lnTo>
                  <a:pt x="192" y="2079"/>
                </a:lnTo>
                <a:lnTo>
                  <a:pt x="189" y="2058"/>
                </a:lnTo>
                <a:lnTo>
                  <a:pt x="187" y="2030"/>
                </a:lnTo>
                <a:lnTo>
                  <a:pt x="182" y="2030"/>
                </a:lnTo>
                <a:lnTo>
                  <a:pt x="118" y="1072"/>
                </a:lnTo>
                <a:lnTo>
                  <a:pt x="118" y="1072"/>
                </a:lnTo>
                <a:lnTo>
                  <a:pt x="118" y="1073"/>
                </a:lnTo>
                <a:lnTo>
                  <a:pt x="120" y="1073"/>
                </a:lnTo>
                <a:lnTo>
                  <a:pt x="123" y="1075"/>
                </a:lnTo>
                <a:lnTo>
                  <a:pt x="128" y="1072"/>
                </a:lnTo>
                <a:lnTo>
                  <a:pt x="128" y="1072"/>
                </a:lnTo>
                <a:lnTo>
                  <a:pt x="133" y="1068"/>
                </a:lnTo>
                <a:lnTo>
                  <a:pt x="134" y="1065"/>
                </a:lnTo>
                <a:lnTo>
                  <a:pt x="134" y="1061"/>
                </a:lnTo>
                <a:lnTo>
                  <a:pt x="133" y="1057"/>
                </a:lnTo>
                <a:lnTo>
                  <a:pt x="133" y="1057"/>
                </a:lnTo>
                <a:lnTo>
                  <a:pt x="130" y="1052"/>
                </a:lnTo>
                <a:lnTo>
                  <a:pt x="129" y="1047"/>
                </a:lnTo>
                <a:lnTo>
                  <a:pt x="128" y="1042"/>
                </a:lnTo>
                <a:lnTo>
                  <a:pt x="128" y="1042"/>
                </a:lnTo>
                <a:lnTo>
                  <a:pt x="131" y="1025"/>
                </a:lnTo>
                <a:lnTo>
                  <a:pt x="136" y="1010"/>
                </a:lnTo>
                <a:lnTo>
                  <a:pt x="139" y="1003"/>
                </a:lnTo>
                <a:lnTo>
                  <a:pt x="142" y="998"/>
                </a:lnTo>
                <a:lnTo>
                  <a:pt x="142" y="998"/>
                </a:lnTo>
                <a:lnTo>
                  <a:pt x="149" y="989"/>
                </a:lnTo>
                <a:lnTo>
                  <a:pt x="151" y="983"/>
                </a:lnTo>
                <a:lnTo>
                  <a:pt x="152" y="976"/>
                </a:lnTo>
                <a:lnTo>
                  <a:pt x="152" y="968"/>
                </a:lnTo>
                <a:lnTo>
                  <a:pt x="152" y="968"/>
                </a:lnTo>
                <a:lnTo>
                  <a:pt x="150" y="957"/>
                </a:lnTo>
                <a:lnTo>
                  <a:pt x="145" y="945"/>
                </a:lnTo>
                <a:lnTo>
                  <a:pt x="141" y="935"/>
                </a:lnTo>
                <a:lnTo>
                  <a:pt x="138" y="929"/>
                </a:lnTo>
                <a:lnTo>
                  <a:pt x="138" y="929"/>
                </a:lnTo>
                <a:lnTo>
                  <a:pt x="136" y="922"/>
                </a:lnTo>
                <a:lnTo>
                  <a:pt x="134" y="908"/>
                </a:lnTo>
                <a:lnTo>
                  <a:pt x="133" y="889"/>
                </a:lnTo>
                <a:lnTo>
                  <a:pt x="152" y="884"/>
                </a:lnTo>
                <a:lnTo>
                  <a:pt x="187" y="687"/>
                </a:lnTo>
                <a:lnTo>
                  <a:pt x="187" y="687"/>
                </a:lnTo>
                <a:lnTo>
                  <a:pt x="211" y="751"/>
                </a:lnTo>
                <a:lnTo>
                  <a:pt x="236" y="815"/>
                </a:lnTo>
                <a:lnTo>
                  <a:pt x="236" y="815"/>
                </a:lnTo>
                <a:lnTo>
                  <a:pt x="229" y="971"/>
                </a:lnTo>
                <a:lnTo>
                  <a:pt x="221" y="1126"/>
                </a:lnTo>
                <a:lnTo>
                  <a:pt x="251" y="1141"/>
                </a:lnTo>
                <a:lnTo>
                  <a:pt x="251" y="1141"/>
                </a:lnTo>
                <a:lnTo>
                  <a:pt x="258" y="1147"/>
                </a:lnTo>
                <a:lnTo>
                  <a:pt x="263" y="1152"/>
                </a:lnTo>
                <a:lnTo>
                  <a:pt x="266" y="1156"/>
                </a:lnTo>
                <a:lnTo>
                  <a:pt x="285" y="1433"/>
                </a:lnTo>
                <a:lnTo>
                  <a:pt x="285" y="1433"/>
                </a:lnTo>
                <a:lnTo>
                  <a:pt x="296" y="1555"/>
                </a:lnTo>
                <a:lnTo>
                  <a:pt x="310" y="1689"/>
                </a:lnTo>
                <a:lnTo>
                  <a:pt x="310" y="1689"/>
                </a:lnTo>
                <a:lnTo>
                  <a:pt x="312" y="1716"/>
                </a:lnTo>
                <a:lnTo>
                  <a:pt x="316" y="1735"/>
                </a:lnTo>
                <a:lnTo>
                  <a:pt x="319" y="1748"/>
                </a:lnTo>
                <a:lnTo>
                  <a:pt x="321" y="1753"/>
                </a:lnTo>
                <a:lnTo>
                  <a:pt x="325" y="1758"/>
                </a:lnTo>
                <a:lnTo>
                  <a:pt x="325" y="1758"/>
                </a:lnTo>
                <a:lnTo>
                  <a:pt x="330" y="1763"/>
                </a:lnTo>
                <a:lnTo>
                  <a:pt x="336" y="1768"/>
                </a:lnTo>
                <a:lnTo>
                  <a:pt x="352" y="1776"/>
                </a:lnTo>
                <a:lnTo>
                  <a:pt x="367" y="1781"/>
                </a:lnTo>
                <a:lnTo>
                  <a:pt x="374" y="1783"/>
                </a:lnTo>
                <a:lnTo>
                  <a:pt x="374" y="1783"/>
                </a:lnTo>
                <a:lnTo>
                  <a:pt x="377" y="1787"/>
                </a:lnTo>
                <a:lnTo>
                  <a:pt x="383" y="1795"/>
                </a:lnTo>
                <a:lnTo>
                  <a:pt x="399" y="1824"/>
                </a:lnTo>
                <a:lnTo>
                  <a:pt x="415" y="1856"/>
                </a:lnTo>
                <a:lnTo>
                  <a:pt x="421" y="1868"/>
                </a:lnTo>
                <a:lnTo>
                  <a:pt x="423" y="1877"/>
                </a:lnTo>
                <a:lnTo>
                  <a:pt x="423" y="1877"/>
                </a:lnTo>
                <a:lnTo>
                  <a:pt x="425" y="1889"/>
                </a:lnTo>
                <a:lnTo>
                  <a:pt x="423" y="1900"/>
                </a:lnTo>
                <a:lnTo>
                  <a:pt x="423" y="1910"/>
                </a:lnTo>
                <a:lnTo>
                  <a:pt x="423" y="1916"/>
                </a:lnTo>
                <a:lnTo>
                  <a:pt x="423" y="1916"/>
                </a:lnTo>
                <a:lnTo>
                  <a:pt x="422" y="1920"/>
                </a:lnTo>
                <a:lnTo>
                  <a:pt x="418" y="1926"/>
                </a:lnTo>
                <a:lnTo>
                  <a:pt x="406" y="1942"/>
                </a:lnTo>
                <a:lnTo>
                  <a:pt x="384" y="1971"/>
                </a:lnTo>
                <a:lnTo>
                  <a:pt x="384" y="1971"/>
                </a:lnTo>
                <a:lnTo>
                  <a:pt x="378" y="1977"/>
                </a:lnTo>
                <a:lnTo>
                  <a:pt x="369" y="1984"/>
                </a:lnTo>
                <a:lnTo>
                  <a:pt x="354" y="1995"/>
                </a:lnTo>
                <a:lnTo>
                  <a:pt x="354" y="1995"/>
                </a:lnTo>
                <a:lnTo>
                  <a:pt x="342" y="2004"/>
                </a:lnTo>
                <a:lnTo>
                  <a:pt x="330" y="2010"/>
                </a:lnTo>
                <a:lnTo>
                  <a:pt x="330" y="2010"/>
                </a:lnTo>
                <a:lnTo>
                  <a:pt x="327" y="2013"/>
                </a:lnTo>
                <a:lnTo>
                  <a:pt x="326" y="2015"/>
                </a:lnTo>
                <a:lnTo>
                  <a:pt x="326" y="2018"/>
                </a:lnTo>
                <a:lnTo>
                  <a:pt x="325" y="2020"/>
                </a:lnTo>
                <a:lnTo>
                  <a:pt x="325" y="2020"/>
                </a:lnTo>
                <a:lnTo>
                  <a:pt x="319" y="2024"/>
                </a:lnTo>
                <a:lnTo>
                  <a:pt x="315" y="2027"/>
                </a:lnTo>
                <a:lnTo>
                  <a:pt x="311" y="2032"/>
                </a:lnTo>
                <a:lnTo>
                  <a:pt x="308" y="2037"/>
                </a:lnTo>
                <a:lnTo>
                  <a:pt x="306" y="2042"/>
                </a:lnTo>
                <a:lnTo>
                  <a:pt x="308" y="2046"/>
                </a:lnTo>
                <a:lnTo>
                  <a:pt x="309" y="2048"/>
                </a:lnTo>
                <a:lnTo>
                  <a:pt x="311" y="2052"/>
                </a:lnTo>
                <a:lnTo>
                  <a:pt x="315" y="2055"/>
                </a:lnTo>
                <a:lnTo>
                  <a:pt x="315" y="2055"/>
                </a:lnTo>
                <a:lnTo>
                  <a:pt x="324" y="2060"/>
                </a:lnTo>
                <a:lnTo>
                  <a:pt x="331" y="2064"/>
                </a:lnTo>
                <a:lnTo>
                  <a:pt x="338" y="2067"/>
                </a:lnTo>
                <a:lnTo>
                  <a:pt x="346" y="2069"/>
                </a:lnTo>
                <a:lnTo>
                  <a:pt x="353" y="2069"/>
                </a:lnTo>
                <a:lnTo>
                  <a:pt x="361" y="2071"/>
                </a:lnTo>
                <a:lnTo>
                  <a:pt x="374" y="2069"/>
                </a:lnTo>
                <a:lnTo>
                  <a:pt x="374" y="2069"/>
                </a:lnTo>
                <a:lnTo>
                  <a:pt x="390" y="2067"/>
                </a:lnTo>
                <a:lnTo>
                  <a:pt x="410" y="2064"/>
                </a:lnTo>
                <a:lnTo>
                  <a:pt x="420" y="2062"/>
                </a:lnTo>
                <a:lnTo>
                  <a:pt x="430" y="2060"/>
                </a:lnTo>
                <a:lnTo>
                  <a:pt x="439" y="2055"/>
                </a:lnTo>
                <a:lnTo>
                  <a:pt x="448" y="2050"/>
                </a:lnTo>
                <a:lnTo>
                  <a:pt x="448" y="2050"/>
                </a:lnTo>
                <a:lnTo>
                  <a:pt x="458" y="2043"/>
                </a:lnTo>
                <a:lnTo>
                  <a:pt x="473" y="2035"/>
                </a:lnTo>
                <a:lnTo>
                  <a:pt x="506" y="2018"/>
                </a:lnTo>
                <a:lnTo>
                  <a:pt x="522" y="2009"/>
                </a:lnTo>
                <a:lnTo>
                  <a:pt x="537" y="2000"/>
                </a:lnTo>
                <a:lnTo>
                  <a:pt x="547" y="1992"/>
                </a:lnTo>
                <a:lnTo>
                  <a:pt x="550" y="1989"/>
                </a:lnTo>
                <a:lnTo>
                  <a:pt x="552" y="1985"/>
                </a:lnTo>
                <a:lnTo>
                  <a:pt x="552" y="1985"/>
                </a:lnTo>
                <a:lnTo>
                  <a:pt x="553" y="1979"/>
                </a:lnTo>
                <a:lnTo>
                  <a:pt x="552" y="1974"/>
                </a:lnTo>
                <a:lnTo>
                  <a:pt x="549" y="1969"/>
                </a:lnTo>
                <a:lnTo>
                  <a:pt x="547" y="1964"/>
                </a:lnTo>
                <a:lnTo>
                  <a:pt x="539" y="1958"/>
                </a:lnTo>
                <a:lnTo>
                  <a:pt x="537" y="1956"/>
                </a:lnTo>
                <a:lnTo>
                  <a:pt x="537" y="1956"/>
                </a:lnTo>
                <a:lnTo>
                  <a:pt x="534" y="1953"/>
                </a:lnTo>
                <a:lnTo>
                  <a:pt x="529" y="1945"/>
                </a:lnTo>
                <a:lnTo>
                  <a:pt x="523" y="1930"/>
                </a:lnTo>
                <a:lnTo>
                  <a:pt x="519" y="1921"/>
                </a:lnTo>
                <a:lnTo>
                  <a:pt x="517" y="1911"/>
                </a:lnTo>
                <a:lnTo>
                  <a:pt x="517" y="1911"/>
                </a:lnTo>
                <a:lnTo>
                  <a:pt x="508" y="1882"/>
                </a:lnTo>
                <a:lnTo>
                  <a:pt x="499" y="1842"/>
                </a:lnTo>
                <a:lnTo>
                  <a:pt x="489" y="1809"/>
                </a:lnTo>
                <a:lnTo>
                  <a:pt x="487" y="1798"/>
                </a:lnTo>
                <a:lnTo>
                  <a:pt x="487" y="1794"/>
                </a:lnTo>
                <a:lnTo>
                  <a:pt x="487" y="1793"/>
                </a:lnTo>
                <a:lnTo>
                  <a:pt x="502" y="1783"/>
                </a:lnTo>
                <a:lnTo>
                  <a:pt x="502" y="1783"/>
                </a:lnTo>
                <a:lnTo>
                  <a:pt x="501" y="1625"/>
                </a:lnTo>
                <a:lnTo>
                  <a:pt x="499" y="1516"/>
                </a:lnTo>
                <a:lnTo>
                  <a:pt x="499" y="1481"/>
                </a:lnTo>
                <a:lnTo>
                  <a:pt x="497" y="1467"/>
                </a:lnTo>
                <a:lnTo>
                  <a:pt x="497" y="1467"/>
                </a:lnTo>
                <a:lnTo>
                  <a:pt x="497" y="1458"/>
                </a:lnTo>
                <a:lnTo>
                  <a:pt x="501" y="1435"/>
                </a:lnTo>
                <a:lnTo>
                  <a:pt x="512" y="1366"/>
                </a:lnTo>
                <a:lnTo>
                  <a:pt x="519" y="1331"/>
                </a:lnTo>
                <a:lnTo>
                  <a:pt x="526" y="1302"/>
                </a:lnTo>
                <a:lnTo>
                  <a:pt x="529" y="1291"/>
                </a:lnTo>
                <a:lnTo>
                  <a:pt x="532" y="1282"/>
                </a:lnTo>
                <a:lnTo>
                  <a:pt x="534" y="1278"/>
                </a:lnTo>
                <a:lnTo>
                  <a:pt x="535" y="1278"/>
                </a:lnTo>
                <a:lnTo>
                  <a:pt x="537" y="1279"/>
                </a:lnTo>
                <a:lnTo>
                  <a:pt x="537" y="1279"/>
                </a:lnTo>
                <a:lnTo>
                  <a:pt x="543" y="1292"/>
                </a:lnTo>
                <a:lnTo>
                  <a:pt x="552" y="1313"/>
                </a:lnTo>
                <a:lnTo>
                  <a:pt x="574" y="1371"/>
                </a:lnTo>
                <a:lnTo>
                  <a:pt x="595" y="1430"/>
                </a:lnTo>
                <a:lnTo>
                  <a:pt x="602" y="1452"/>
                </a:lnTo>
                <a:lnTo>
                  <a:pt x="606" y="1467"/>
                </a:lnTo>
                <a:lnTo>
                  <a:pt x="606" y="1467"/>
                </a:lnTo>
                <a:lnTo>
                  <a:pt x="619" y="1526"/>
                </a:lnTo>
                <a:lnTo>
                  <a:pt x="644" y="1632"/>
                </a:lnTo>
                <a:lnTo>
                  <a:pt x="669" y="1734"/>
                </a:lnTo>
                <a:lnTo>
                  <a:pt x="680" y="1778"/>
                </a:lnTo>
                <a:lnTo>
                  <a:pt x="680" y="1778"/>
                </a:lnTo>
                <a:lnTo>
                  <a:pt x="683" y="1778"/>
                </a:lnTo>
                <a:lnTo>
                  <a:pt x="691" y="1779"/>
                </a:lnTo>
                <a:lnTo>
                  <a:pt x="697" y="1782"/>
                </a:lnTo>
                <a:lnTo>
                  <a:pt x="699" y="1783"/>
                </a:lnTo>
                <a:lnTo>
                  <a:pt x="699" y="1783"/>
                </a:lnTo>
                <a:lnTo>
                  <a:pt x="699" y="1798"/>
                </a:lnTo>
                <a:lnTo>
                  <a:pt x="699" y="1829"/>
                </a:lnTo>
                <a:lnTo>
                  <a:pt x="699" y="1877"/>
                </a:lnTo>
                <a:lnTo>
                  <a:pt x="699" y="1877"/>
                </a:lnTo>
                <a:lnTo>
                  <a:pt x="699" y="1881"/>
                </a:lnTo>
                <a:lnTo>
                  <a:pt x="699" y="1887"/>
                </a:lnTo>
                <a:lnTo>
                  <a:pt x="701" y="1894"/>
                </a:lnTo>
                <a:lnTo>
                  <a:pt x="699" y="1902"/>
                </a:lnTo>
                <a:lnTo>
                  <a:pt x="699" y="1902"/>
                </a:lnTo>
                <a:lnTo>
                  <a:pt x="699" y="1905"/>
                </a:lnTo>
                <a:lnTo>
                  <a:pt x="701" y="1906"/>
                </a:lnTo>
                <a:lnTo>
                  <a:pt x="701" y="1908"/>
                </a:lnTo>
                <a:lnTo>
                  <a:pt x="699" y="1911"/>
                </a:lnTo>
                <a:lnTo>
                  <a:pt x="699" y="1911"/>
                </a:lnTo>
                <a:lnTo>
                  <a:pt x="694" y="1918"/>
                </a:lnTo>
                <a:lnTo>
                  <a:pt x="688" y="1924"/>
                </a:lnTo>
                <a:lnTo>
                  <a:pt x="685" y="1930"/>
                </a:lnTo>
                <a:lnTo>
                  <a:pt x="685" y="1934"/>
                </a:lnTo>
                <a:lnTo>
                  <a:pt x="685" y="1936"/>
                </a:lnTo>
                <a:lnTo>
                  <a:pt x="685" y="1936"/>
                </a:lnTo>
                <a:lnTo>
                  <a:pt x="693" y="1957"/>
                </a:lnTo>
                <a:lnTo>
                  <a:pt x="701" y="1972"/>
                </a:lnTo>
                <a:lnTo>
                  <a:pt x="709" y="1985"/>
                </a:lnTo>
                <a:lnTo>
                  <a:pt x="709" y="1985"/>
                </a:lnTo>
                <a:lnTo>
                  <a:pt x="723" y="2006"/>
                </a:lnTo>
                <a:lnTo>
                  <a:pt x="731" y="2020"/>
                </a:lnTo>
                <a:lnTo>
                  <a:pt x="741" y="2035"/>
                </a:lnTo>
                <a:lnTo>
                  <a:pt x="754" y="2048"/>
                </a:lnTo>
                <a:lnTo>
                  <a:pt x="760" y="2055"/>
                </a:lnTo>
                <a:lnTo>
                  <a:pt x="766" y="2060"/>
                </a:lnTo>
                <a:lnTo>
                  <a:pt x="772" y="2064"/>
                </a:lnTo>
                <a:lnTo>
                  <a:pt x="779" y="2067"/>
                </a:lnTo>
                <a:lnTo>
                  <a:pt x="786" y="2069"/>
                </a:lnTo>
                <a:lnTo>
                  <a:pt x="793" y="2069"/>
                </a:lnTo>
                <a:lnTo>
                  <a:pt x="793" y="2069"/>
                </a:lnTo>
                <a:lnTo>
                  <a:pt x="808" y="2068"/>
                </a:lnTo>
                <a:lnTo>
                  <a:pt x="821" y="2064"/>
                </a:lnTo>
                <a:lnTo>
                  <a:pt x="835" y="2060"/>
                </a:lnTo>
                <a:lnTo>
                  <a:pt x="847" y="2055"/>
                </a:lnTo>
                <a:lnTo>
                  <a:pt x="857" y="2047"/>
                </a:lnTo>
                <a:lnTo>
                  <a:pt x="866" y="2041"/>
                </a:lnTo>
                <a:lnTo>
                  <a:pt x="871" y="2032"/>
                </a:lnTo>
                <a:lnTo>
                  <a:pt x="872" y="2029"/>
                </a:lnTo>
                <a:lnTo>
                  <a:pt x="872" y="2025"/>
                </a:lnTo>
                <a:lnTo>
                  <a:pt x="872" y="2025"/>
                </a:lnTo>
                <a:lnTo>
                  <a:pt x="871" y="2011"/>
                </a:lnTo>
                <a:lnTo>
                  <a:pt x="868" y="2003"/>
                </a:lnTo>
                <a:lnTo>
                  <a:pt x="863" y="1997"/>
                </a:lnTo>
                <a:lnTo>
                  <a:pt x="857" y="1990"/>
                </a:lnTo>
                <a:lnTo>
                  <a:pt x="857" y="1990"/>
                </a:lnTo>
                <a:lnTo>
                  <a:pt x="850" y="1983"/>
                </a:lnTo>
                <a:lnTo>
                  <a:pt x="844" y="1976"/>
                </a:lnTo>
                <a:lnTo>
                  <a:pt x="837" y="1968"/>
                </a:lnTo>
                <a:lnTo>
                  <a:pt x="828" y="1961"/>
                </a:lnTo>
                <a:lnTo>
                  <a:pt x="828" y="1961"/>
                </a:lnTo>
                <a:lnTo>
                  <a:pt x="815" y="1952"/>
                </a:lnTo>
                <a:lnTo>
                  <a:pt x="802" y="1942"/>
                </a:lnTo>
                <a:lnTo>
                  <a:pt x="795" y="1936"/>
                </a:lnTo>
                <a:lnTo>
                  <a:pt x="791" y="1930"/>
                </a:lnTo>
                <a:lnTo>
                  <a:pt x="786" y="1923"/>
                </a:lnTo>
                <a:lnTo>
                  <a:pt x="783" y="1916"/>
                </a:lnTo>
                <a:lnTo>
                  <a:pt x="783" y="1916"/>
                </a:lnTo>
                <a:lnTo>
                  <a:pt x="782" y="1909"/>
                </a:lnTo>
                <a:lnTo>
                  <a:pt x="781" y="1902"/>
                </a:lnTo>
                <a:lnTo>
                  <a:pt x="779" y="1883"/>
                </a:lnTo>
                <a:lnTo>
                  <a:pt x="779" y="1865"/>
                </a:lnTo>
                <a:lnTo>
                  <a:pt x="778" y="1847"/>
                </a:lnTo>
                <a:lnTo>
                  <a:pt x="778" y="1847"/>
                </a:lnTo>
                <a:lnTo>
                  <a:pt x="778" y="1839"/>
                </a:lnTo>
                <a:lnTo>
                  <a:pt x="778" y="1830"/>
                </a:lnTo>
                <a:lnTo>
                  <a:pt x="779" y="1810"/>
                </a:lnTo>
                <a:lnTo>
                  <a:pt x="783" y="1788"/>
                </a:lnTo>
                <a:lnTo>
                  <a:pt x="783" y="1788"/>
                </a:lnTo>
                <a:lnTo>
                  <a:pt x="791" y="1786"/>
                </a:lnTo>
                <a:lnTo>
                  <a:pt x="807" y="1779"/>
                </a:lnTo>
                <a:lnTo>
                  <a:pt x="815" y="1776"/>
                </a:lnTo>
                <a:lnTo>
                  <a:pt x="824" y="1772"/>
                </a:lnTo>
                <a:lnTo>
                  <a:pt x="830" y="1767"/>
                </a:lnTo>
                <a:lnTo>
                  <a:pt x="831" y="1766"/>
                </a:lnTo>
                <a:lnTo>
                  <a:pt x="832" y="1763"/>
                </a:lnTo>
                <a:lnTo>
                  <a:pt x="832" y="1763"/>
                </a:lnTo>
                <a:lnTo>
                  <a:pt x="836" y="1728"/>
                </a:lnTo>
                <a:lnTo>
                  <a:pt x="837" y="1695"/>
                </a:lnTo>
                <a:lnTo>
                  <a:pt x="840" y="1656"/>
                </a:lnTo>
                <a:lnTo>
                  <a:pt x="840" y="1615"/>
                </a:lnTo>
                <a:lnTo>
                  <a:pt x="840" y="1576"/>
                </a:lnTo>
                <a:lnTo>
                  <a:pt x="837" y="1540"/>
                </a:lnTo>
                <a:lnTo>
                  <a:pt x="835" y="1524"/>
                </a:lnTo>
                <a:lnTo>
                  <a:pt x="832" y="1512"/>
                </a:lnTo>
                <a:lnTo>
                  <a:pt x="832" y="1512"/>
                </a:lnTo>
                <a:lnTo>
                  <a:pt x="798" y="1366"/>
                </a:lnTo>
                <a:lnTo>
                  <a:pt x="781" y="1291"/>
                </a:lnTo>
                <a:lnTo>
                  <a:pt x="776" y="1265"/>
                </a:lnTo>
                <a:lnTo>
                  <a:pt x="773" y="1250"/>
                </a:lnTo>
                <a:lnTo>
                  <a:pt x="773" y="1250"/>
                </a:lnTo>
                <a:lnTo>
                  <a:pt x="772" y="1223"/>
                </a:lnTo>
                <a:lnTo>
                  <a:pt x="772" y="1182"/>
                </a:lnTo>
                <a:lnTo>
                  <a:pt x="771" y="1146"/>
                </a:lnTo>
                <a:lnTo>
                  <a:pt x="770" y="1135"/>
                </a:lnTo>
                <a:lnTo>
                  <a:pt x="768" y="1131"/>
                </a:lnTo>
                <a:lnTo>
                  <a:pt x="798" y="1117"/>
                </a:lnTo>
                <a:lnTo>
                  <a:pt x="798" y="1117"/>
                </a:lnTo>
                <a:lnTo>
                  <a:pt x="797" y="1115"/>
                </a:lnTo>
                <a:lnTo>
                  <a:pt x="793" y="1110"/>
                </a:lnTo>
                <a:lnTo>
                  <a:pt x="788" y="1100"/>
                </a:lnTo>
                <a:lnTo>
                  <a:pt x="783" y="1087"/>
                </a:lnTo>
                <a:lnTo>
                  <a:pt x="783" y="1087"/>
                </a:lnTo>
                <a:lnTo>
                  <a:pt x="770" y="1038"/>
                </a:lnTo>
                <a:lnTo>
                  <a:pt x="759" y="998"/>
                </a:lnTo>
                <a:lnTo>
                  <a:pt x="759" y="998"/>
                </a:lnTo>
                <a:lnTo>
                  <a:pt x="744" y="929"/>
                </a:lnTo>
                <a:lnTo>
                  <a:pt x="763" y="904"/>
                </a:lnTo>
                <a:lnTo>
                  <a:pt x="763" y="904"/>
                </a:lnTo>
                <a:lnTo>
                  <a:pt x="779" y="930"/>
                </a:lnTo>
                <a:lnTo>
                  <a:pt x="792" y="947"/>
                </a:lnTo>
                <a:lnTo>
                  <a:pt x="795" y="952"/>
                </a:lnTo>
                <a:lnTo>
                  <a:pt x="797" y="954"/>
                </a:lnTo>
                <a:lnTo>
                  <a:pt x="798" y="954"/>
                </a:lnTo>
                <a:lnTo>
                  <a:pt x="798" y="954"/>
                </a:lnTo>
                <a:lnTo>
                  <a:pt x="813" y="928"/>
                </a:lnTo>
                <a:lnTo>
                  <a:pt x="825" y="901"/>
                </a:lnTo>
                <a:lnTo>
                  <a:pt x="841" y="870"/>
                </a:lnTo>
                <a:lnTo>
                  <a:pt x="855" y="836"/>
                </a:lnTo>
                <a:lnTo>
                  <a:pt x="867" y="804"/>
                </a:lnTo>
                <a:lnTo>
                  <a:pt x="872" y="789"/>
                </a:lnTo>
                <a:lnTo>
                  <a:pt x="876" y="777"/>
                </a:lnTo>
                <a:lnTo>
                  <a:pt x="877" y="765"/>
                </a:lnTo>
                <a:lnTo>
                  <a:pt x="877" y="756"/>
                </a:lnTo>
                <a:lnTo>
                  <a:pt x="877" y="756"/>
                </a:lnTo>
                <a:lnTo>
                  <a:pt x="871" y="713"/>
                </a:lnTo>
                <a:lnTo>
                  <a:pt x="868" y="704"/>
                </a:lnTo>
                <a:lnTo>
                  <a:pt x="867" y="702"/>
                </a:lnTo>
                <a:lnTo>
                  <a:pt x="867" y="702"/>
                </a:lnTo>
                <a:lnTo>
                  <a:pt x="860" y="691"/>
                </a:lnTo>
                <a:lnTo>
                  <a:pt x="841" y="661"/>
                </a:lnTo>
                <a:lnTo>
                  <a:pt x="818" y="618"/>
                </a:lnTo>
                <a:lnTo>
                  <a:pt x="793" y="569"/>
                </a:lnTo>
                <a:lnTo>
                  <a:pt x="793" y="569"/>
                </a:lnTo>
                <a:lnTo>
                  <a:pt x="766" y="514"/>
                </a:lnTo>
                <a:lnTo>
                  <a:pt x="736" y="461"/>
                </a:lnTo>
                <a:lnTo>
                  <a:pt x="708" y="414"/>
                </a:lnTo>
                <a:lnTo>
                  <a:pt x="696" y="396"/>
                </a:lnTo>
                <a:lnTo>
                  <a:pt x="685" y="381"/>
                </a:lnTo>
                <a:lnTo>
                  <a:pt x="685" y="381"/>
                </a:lnTo>
                <a:lnTo>
                  <a:pt x="670" y="362"/>
                </a:lnTo>
                <a:lnTo>
                  <a:pt x="661" y="351"/>
                </a:lnTo>
                <a:lnTo>
                  <a:pt x="656" y="349"/>
                </a:lnTo>
                <a:lnTo>
                  <a:pt x="653" y="346"/>
                </a:lnTo>
                <a:lnTo>
                  <a:pt x="640" y="341"/>
                </a:lnTo>
                <a:lnTo>
                  <a:pt x="640" y="341"/>
                </a:lnTo>
                <a:lnTo>
                  <a:pt x="621" y="336"/>
                </a:lnTo>
                <a:lnTo>
                  <a:pt x="596" y="330"/>
                </a:lnTo>
                <a:lnTo>
                  <a:pt x="572" y="323"/>
                </a:lnTo>
                <a:lnTo>
                  <a:pt x="563" y="320"/>
                </a:lnTo>
                <a:lnTo>
                  <a:pt x="556" y="317"/>
                </a:lnTo>
                <a:lnTo>
                  <a:pt x="556" y="317"/>
                </a:lnTo>
                <a:lnTo>
                  <a:pt x="544" y="309"/>
                </a:lnTo>
                <a:lnTo>
                  <a:pt x="529" y="302"/>
                </a:lnTo>
                <a:lnTo>
                  <a:pt x="517" y="296"/>
                </a:lnTo>
                <a:lnTo>
                  <a:pt x="512" y="292"/>
                </a:lnTo>
                <a:lnTo>
                  <a:pt x="512" y="292"/>
                </a:lnTo>
                <a:lnTo>
                  <a:pt x="516" y="283"/>
                </a:lnTo>
                <a:lnTo>
                  <a:pt x="527" y="265"/>
                </a:lnTo>
                <a:lnTo>
                  <a:pt x="532" y="254"/>
                </a:lnTo>
                <a:lnTo>
                  <a:pt x="537" y="243"/>
                </a:lnTo>
                <a:lnTo>
                  <a:pt x="540" y="233"/>
                </a:lnTo>
                <a:lnTo>
                  <a:pt x="542" y="223"/>
                </a:lnTo>
                <a:lnTo>
                  <a:pt x="542" y="223"/>
                </a:lnTo>
                <a:lnTo>
                  <a:pt x="542" y="197"/>
                </a:lnTo>
                <a:lnTo>
                  <a:pt x="539" y="190"/>
                </a:lnTo>
                <a:lnTo>
                  <a:pt x="538" y="188"/>
                </a:lnTo>
                <a:lnTo>
                  <a:pt x="537" y="188"/>
                </a:lnTo>
                <a:lnTo>
                  <a:pt x="537" y="188"/>
                </a:lnTo>
                <a:lnTo>
                  <a:pt x="532" y="188"/>
                </a:lnTo>
                <a:lnTo>
                  <a:pt x="528" y="186"/>
                </a:lnTo>
                <a:lnTo>
                  <a:pt x="522" y="183"/>
                </a:lnTo>
                <a:lnTo>
                  <a:pt x="522" y="183"/>
                </a:lnTo>
                <a:lnTo>
                  <a:pt x="523" y="177"/>
                </a:lnTo>
                <a:lnTo>
                  <a:pt x="526" y="160"/>
                </a:lnTo>
                <a:lnTo>
                  <a:pt x="527" y="149"/>
                </a:lnTo>
                <a:lnTo>
                  <a:pt x="527" y="138"/>
                </a:lnTo>
                <a:lnTo>
                  <a:pt x="524" y="125"/>
                </a:lnTo>
                <a:lnTo>
                  <a:pt x="522" y="114"/>
                </a:lnTo>
                <a:lnTo>
                  <a:pt x="522" y="114"/>
                </a:lnTo>
                <a:lnTo>
                  <a:pt x="515" y="95"/>
                </a:lnTo>
                <a:lnTo>
                  <a:pt x="510" y="76"/>
                </a:lnTo>
                <a:lnTo>
                  <a:pt x="503" y="61"/>
                </a:lnTo>
                <a:lnTo>
                  <a:pt x="501" y="55"/>
                </a:lnTo>
                <a:lnTo>
                  <a:pt x="497" y="50"/>
                </a:lnTo>
                <a:lnTo>
                  <a:pt x="497" y="50"/>
                </a:lnTo>
                <a:lnTo>
                  <a:pt x="486" y="39"/>
                </a:lnTo>
                <a:lnTo>
                  <a:pt x="470" y="25"/>
                </a:lnTo>
                <a:lnTo>
                  <a:pt x="460" y="19"/>
                </a:lnTo>
                <a:lnTo>
                  <a:pt x="450" y="14"/>
                </a:lnTo>
                <a:lnTo>
                  <a:pt x="439" y="9"/>
                </a:lnTo>
                <a:lnTo>
                  <a:pt x="428" y="6"/>
                </a:lnTo>
                <a:lnTo>
                  <a:pt x="428" y="6"/>
                </a:lnTo>
                <a:close/>
                <a:moveTo>
                  <a:pt x="675" y="648"/>
                </a:moveTo>
                <a:lnTo>
                  <a:pt x="675" y="648"/>
                </a:lnTo>
                <a:lnTo>
                  <a:pt x="703" y="683"/>
                </a:lnTo>
                <a:lnTo>
                  <a:pt x="729" y="717"/>
                </a:lnTo>
                <a:lnTo>
                  <a:pt x="729" y="717"/>
                </a:lnTo>
                <a:lnTo>
                  <a:pt x="719" y="751"/>
                </a:lnTo>
                <a:lnTo>
                  <a:pt x="719" y="751"/>
                </a:lnTo>
                <a:lnTo>
                  <a:pt x="699" y="820"/>
                </a:lnTo>
                <a:lnTo>
                  <a:pt x="699" y="820"/>
                </a:lnTo>
                <a:lnTo>
                  <a:pt x="690" y="789"/>
                </a:lnTo>
                <a:lnTo>
                  <a:pt x="682" y="767"/>
                </a:lnTo>
                <a:lnTo>
                  <a:pt x="680" y="757"/>
                </a:lnTo>
                <a:lnTo>
                  <a:pt x="680" y="751"/>
                </a:lnTo>
                <a:lnTo>
                  <a:pt x="680" y="751"/>
                </a:lnTo>
                <a:lnTo>
                  <a:pt x="678" y="730"/>
                </a:lnTo>
                <a:lnTo>
                  <a:pt x="676" y="693"/>
                </a:lnTo>
                <a:lnTo>
                  <a:pt x="675" y="661"/>
                </a:lnTo>
                <a:lnTo>
                  <a:pt x="673" y="650"/>
                </a:lnTo>
                <a:lnTo>
                  <a:pt x="675" y="648"/>
                </a:lnTo>
                <a:lnTo>
                  <a:pt x="675" y="648"/>
                </a:lnTo>
                <a:lnTo>
                  <a:pt x="675" y="648"/>
                </a:lnTo>
                <a:close/>
              </a:path>
            </a:pathLst>
          </a:custGeom>
          <a:gradFill>
            <a:gsLst>
              <a:gs pos="0">
                <a:srgbClr val="FF9933"/>
              </a:gs>
              <a:gs pos="100000">
                <a:srgbClr val="663300"/>
              </a:gs>
            </a:gsLst>
            <a:lin ang="162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11">
            <a:extLst>
              <a:ext uri="{FF2B5EF4-FFF2-40B4-BE49-F238E27FC236}">
                <a16:creationId xmlns:a16="http://schemas.microsoft.com/office/drawing/2014/main" id="{7F70785E-AF46-3D0E-52C4-8206CF096BFF}"/>
              </a:ext>
            </a:extLst>
          </p:cNvPr>
          <p:cNvSpPr>
            <a:spLocks noEditPoints="1"/>
          </p:cNvSpPr>
          <p:nvPr/>
        </p:nvSpPr>
        <p:spPr bwMode="auto">
          <a:xfrm>
            <a:off x="7230434" y="3830259"/>
            <a:ext cx="1073380" cy="2584240"/>
          </a:xfrm>
          <a:custGeom>
            <a:avLst/>
            <a:gdLst>
              <a:gd name="T0" fmla="*/ 616 w 898"/>
              <a:gd name="T1" fmla="*/ 885 h 2162"/>
              <a:gd name="T2" fmla="*/ 647 w 898"/>
              <a:gd name="T3" fmla="*/ 901 h 2162"/>
              <a:gd name="T4" fmla="*/ 523 w 898"/>
              <a:gd name="T5" fmla="*/ 1161 h 2162"/>
              <a:gd name="T6" fmla="*/ 613 w 898"/>
              <a:gd name="T7" fmla="*/ 1011 h 2162"/>
              <a:gd name="T8" fmla="*/ 631 w 898"/>
              <a:gd name="T9" fmla="*/ 1038 h 2162"/>
              <a:gd name="T10" fmla="*/ 640 w 898"/>
              <a:gd name="T11" fmla="*/ 1051 h 2162"/>
              <a:gd name="T12" fmla="*/ 652 w 898"/>
              <a:gd name="T13" fmla="*/ 1058 h 2162"/>
              <a:gd name="T14" fmla="*/ 650 w 898"/>
              <a:gd name="T15" fmla="*/ 1788 h 2162"/>
              <a:gd name="T16" fmla="*/ 685 w 898"/>
              <a:gd name="T17" fmla="*/ 2154 h 2162"/>
              <a:gd name="T18" fmla="*/ 734 w 898"/>
              <a:gd name="T19" fmla="*/ 2159 h 2162"/>
              <a:gd name="T20" fmla="*/ 724 w 898"/>
              <a:gd name="T21" fmla="*/ 2070 h 2162"/>
              <a:gd name="T22" fmla="*/ 819 w 898"/>
              <a:gd name="T23" fmla="*/ 1985 h 2162"/>
              <a:gd name="T24" fmla="*/ 897 w 898"/>
              <a:gd name="T25" fmla="*/ 1942 h 2162"/>
              <a:gd name="T26" fmla="*/ 865 w 898"/>
              <a:gd name="T27" fmla="*/ 1915 h 2162"/>
              <a:gd name="T28" fmla="*/ 791 w 898"/>
              <a:gd name="T29" fmla="*/ 1890 h 2162"/>
              <a:gd name="T30" fmla="*/ 716 w 898"/>
              <a:gd name="T31" fmla="*/ 882 h 2162"/>
              <a:gd name="T32" fmla="*/ 792 w 898"/>
              <a:gd name="T33" fmla="*/ 861 h 2162"/>
              <a:gd name="T34" fmla="*/ 778 w 898"/>
              <a:gd name="T35" fmla="*/ 835 h 2162"/>
              <a:gd name="T36" fmla="*/ 717 w 898"/>
              <a:gd name="T37" fmla="*/ 822 h 2162"/>
              <a:gd name="T38" fmla="*/ 671 w 898"/>
              <a:gd name="T39" fmla="*/ 782 h 2162"/>
              <a:gd name="T40" fmla="*/ 665 w 898"/>
              <a:gd name="T41" fmla="*/ 515 h 2162"/>
              <a:gd name="T42" fmla="*/ 690 w 898"/>
              <a:gd name="T43" fmla="*/ 399 h 2162"/>
              <a:gd name="T44" fmla="*/ 748 w 898"/>
              <a:gd name="T45" fmla="*/ 382 h 2162"/>
              <a:gd name="T46" fmla="*/ 778 w 898"/>
              <a:gd name="T47" fmla="*/ 387 h 2162"/>
              <a:gd name="T48" fmla="*/ 793 w 898"/>
              <a:gd name="T49" fmla="*/ 327 h 2162"/>
              <a:gd name="T50" fmla="*/ 798 w 898"/>
              <a:gd name="T51" fmla="*/ 303 h 2162"/>
              <a:gd name="T52" fmla="*/ 813 w 898"/>
              <a:gd name="T53" fmla="*/ 258 h 2162"/>
              <a:gd name="T54" fmla="*/ 793 w 898"/>
              <a:gd name="T55" fmla="*/ 219 h 2162"/>
              <a:gd name="T56" fmla="*/ 793 w 898"/>
              <a:gd name="T57" fmla="*/ 140 h 2162"/>
              <a:gd name="T58" fmla="*/ 754 w 898"/>
              <a:gd name="T59" fmla="*/ 44 h 2162"/>
              <a:gd name="T60" fmla="*/ 627 w 898"/>
              <a:gd name="T61" fmla="*/ 2 h 2162"/>
              <a:gd name="T62" fmla="*/ 532 w 898"/>
              <a:gd name="T63" fmla="*/ 51 h 2162"/>
              <a:gd name="T64" fmla="*/ 501 w 898"/>
              <a:gd name="T65" fmla="*/ 192 h 2162"/>
              <a:gd name="T66" fmla="*/ 507 w 898"/>
              <a:gd name="T67" fmla="*/ 279 h 2162"/>
              <a:gd name="T68" fmla="*/ 417 w 898"/>
              <a:gd name="T69" fmla="*/ 331 h 2162"/>
              <a:gd name="T70" fmla="*/ 240 w 898"/>
              <a:gd name="T71" fmla="*/ 510 h 2162"/>
              <a:gd name="T72" fmla="*/ 113 w 898"/>
              <a:gd name="T73" fmla="*/ 806 h 2162"/>
              <a:gd name="T74" fmla="*/ 22 w 898"/>
              <a:gd name="T75" fmla="*/ 973 h 2162"/>
              <a:gd name="T76" fmla="*/ 44 w 898"/>
              <a:gd name="T77" fmla="*/ 1122 h 2162"/>
              <a:gd name="T78" fmla="*/ 250 w 898"/>
              <a:gd name="T79" fmla="*/ 1546 h 2162"/>
              <a:gd name="T80" fmla="*/ 243 w 898"/>
              <a:gd name="T81" fmla="*/ 1679 h 2162"/>
              <a:gd name="T82" fmla="*/ 191 w 898"/>
              <a:gd name="T83" fmla="*/ 1789 h 2162"/>
              <a:gd name="T84" fmla="*/ 207 w 898"/>
              <a:gd name="T85" fmla="*/ 1823 h 2162"/>
              <a:gd name="T86" fmla="*/ 181 w 898"/>
              <a:gd name="T87" fmla="*/ 1925 h 2162"/>
              <a:gd name="T88" fmla="*/ 178 w 898"/>
              <a:gd name="T89" fmla="*/ 1957 h 2162"/>
              <a:gd name="T90" fmla="*/ 267 w 898"/>
              <a:gd name="T91" fmla="*/ 1941 h 2162"/>
              <a:gd name="T92" fmla="*/ 435 w 898"/>
              <a:gd name="T93" fmla="*/ 1899 h 2162"/>
              <a:gd name="T94" fmla="*/ 505 w 898"/>
              <a:gd name="T95" fmla="*/ 1854 h 2162"/>
              <a:gd name="T96" fmla="*/ 468 w 898"/>
              <a:gd name="T97" fmla="*/ 1843 h 2162"/>
              <a:gd name="T98" fmla="*/ 430 w 898"/>
              <a:gd name="T99" fmla="*/ 1831 h 2162"/>
              <a:gd name="T100" fmla="*/ 330 w 898"/>
              <a:gd name="T101" fmla="*/ 1794 h 2162"/>
              <a:gd name="T102" fmla="*/ 376 w 898"/>
              <a:gd name="T103" fmla="*/ 1748 h 2162"/>
              <a:gd name="T104" fmla="*/ 495 w 898"/>
              <a:gd name="T105" fmla="*/ 1614 h 2162"/>
              <a:gd name="T106" fmla="*/ 514 w 898"/>
              <a:gd name="T107" fmla="*/ 1711 h 2162"/>
              <a:gd name="T108" fmla="*/ 538 w 898"/>
              <a:gd name="T109" fmla="*/ 1805 h 2162"/>
              <a:gd name="T110" fmla="*/ 532 w 898"/>
              <a:gd name="T111" fmla="*/ 1875 h 2162"/>
              <a:gd name="T112" fmla="*/ 517 w 898"/>
              <a:gd name="T113" fmla="*/ 1923 h 2162"/>
              <a:gd name="T114" fmla="*/ 523 w 898"/>
              <a:gd name="T115" fmla="*/ 1952 h 2162"/>
              <a:gd name="T116" fmla="*/ 686 w 898"/>
              <a:gd name="T117" fmla="*/ 1969 h 21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898" h="2162">
                <a:moveTo>
                  <a:pt x="647" y="901"/>
                </a:moveTo>
                <a:lnTo>
                  <a:pt x="648" y="942"/>
                </a:lnTo>
                <a:lnTo>
                  <a:pt x="648" y="942"/>
                </a:lnTo>
                <a:lnTo>
                  <a:pt x="626" y="926"/>
                </a:lnTo>
                <a:lnTo>
                  <a:pt x="618" y="919"/>
                </a:lnTo>
                <a:lnTo>
                  <a:pt x="611" y="910"/>
                </a:lnTo>
                <a:lnTo>
                  <a:pt x="611" y="910"/>
                </a:lnTo>
                <a:lnTo>
                  <a:pt x="596" y="890"/>
                </a:lnTo>
                <a:lnTo>
                  <a:pt x="616" y="885"/>
                </a:lnTo>
                <a:lnTo>
                  <a:pt x="616" y="885"/>
                </a:lnTo>
                <a:lnTo>
                  <a:pt x="623" y="893"/>
                </a:lnTo>
                <a:lnTo>
                  <a:pt x="629" y="899"/>
                </a:lnTo>
                <a:lnTo>
                  <a:pt x="633" y="900"/>
                </a:lnTo>
                <a:lnTo>
                  <a:pt x="636" y="900"/>
                </a:lnTo>
                <a:lnTo>
                  <a:pt x="636" y="900"/>
                </a:lnTo>
                <a:lnTo>
                  <a:pt x="640" y="900"/>
                </a:lnTo>
                <a:lnTo>
                  <a:pt x="647" y="901"/>
                </a:lnTo>
                <a:lnTo>
                  <a:pt x="647" y="901"/>
                </a:lnTo>
                <a:close/>
                <a:moveTo>
                  <a:pt x="652" y="1058"/>
                </a:moveTo>
                <a:lnTo>
                  <a:pt x="659" y="1256"/>
                </a:lnTo>
                <a:lnTo>
                  <a:pt x="659" y="1256"/>
                </a:lnTo>
                <a:lnTo>
                  <a:pt x="647" y="1246"/>
                </a:lnTo>
                <a:lnTo>
                  <a:pt x="634" y="1236"/>
                </a:lnTo>
                <a:lnTo>
                  <a:pt x="611" y="1221"/>
                </a:lnTo>
                <a:lnTo>
                  <a:pt x="611" y="1221"/>
                </a:lnTo>
                <a:lnTo>
                  <a:pt x="575" y="1196"/>
                </a:lnTo>
                <a:lnTo>
                  <a:pt x="523" y="1161"/>
                </a:lnTo>
                <a:lnTo>
                  <a:pt x="458" y="1112"/>
                </a:lnTo>
                <a:lnTo>
                  <a:pt x="507" y="1117"/>
                </a:lnTo>
                <a:lnTo>
                  <a:pt x="547" y="950"/>
                </a:lnTo>
                <a:lnTo>
                  <a:pt x="547" y="950"/>
                </a:lnTo>
                <a:lnTo>
                  <a:pt x="571" y="974"/>
                </a:lnTo>
                <a:lnTo>
                  <a:pt x="590" y="993"/>
                </a:lnTo>
                <a:lnTo>
                  <a:pt x="601" y="1004"/>
                </a:lnTo>
                <a:lnTo>
                  <a:pt x="601" y="1004"/>
                </a:lnTo>
                <a:lnTo>
                  <a:pt x="613" y="1011"/>
                </a:lnTo>
                <a:lnTo>
                  <a:pt x="618" y="1015"/>
                </a:lnTo>
                <a:lnTo>
                  <a:pt x="621" y="1017"/>
                </a:lnTo>
                <a:lnTo>
                  <a:pt x="621" y="1019"/>
                </a:lnTo>
                <a:lnTo>
                  <a:pt x="621" y="1019"/>
                </a:lnTo>
                <a:lnTo>
                  <a:pt x="621" y="1022"/>
                </a:lnTo>
                <a:lnTo>
                  <a:pt x="622" y="1027"/>
                </a:lnTo>
                <a:lnTo>
                  <a:pt x="624" y="1033"/>
                </a:lnTo>
                <a:lnTo>
                  <a:pt x="627" y="1036"/>
                </a:lnTo>
                <a:lnTo>
                  <a:pt x="631" y="1038"/>
                </a:lnTo>
                <a:lnTo>
                  <a:pt x="631" y="1038"/>
                </a:lnTo>
                <a:lnTo>
                  <a:pt x="634" y="1040"/>
                </a:lnTo>
                <a:lnTo>
                  <a:pt x="637" y="1040"/>
                </a:lnTo>
                <a:lnTo>
                  <a:pt x="639" y="1040"/>
                </a:lnTo>
                <a:lnTo>
                  <a:pt x="642" y="1038"/>
                </a:lnTo>
                <a:lnTo>
                  <a:pt x="644" y="1035"/>
                </a:lnTo>
                <a:lnTo>
                  <a:pt x="645" y="1033"/>
                </a:lnTo>
                <a:lnTo>
                  <a:pt x="645" y="1033"/>
                </a:lnTo>
                <a:lnTo>
                  <a:pt x="640" y="1051"/>
                </a:lnTo>
                <a:lnTo>
                  <a:pt x="639" y="1063"/>
                </a:lnTo>
                <a:lnTo>
                  <a:pt x="639" y="1067"/>
                </a:lnTo>
                <a:lnTo>
                  <a:pt x="639" y="1068"/>
                </a:lnTo>
                <a:lnTo>
                  <a:pt x="640" y="1068"/>
                </a:lnTo>
                <a:lnTo>
                  <a:pt x="640" y="1068"/>
                </a:lnTo>
                <a:lnTo>
                  <a:pt x="643" y="1067"/>
                </a:lnTo>
                <a:lnTo>
                  <a:pt x="645" y="1066"/>
                </a:lnTo>
                <a:lnTo>
                  <a:pt x="652" y="1058"/>
                </a:lnTo>
                <a:lnTo>
                  <a:pt x="652" y="1058"/>
                </a:lnTo>
                <a:close/>
                <a:moveTo>
                  <a:pt x="677" y="1749"/>
                </a:moveTo>
                <a:lnTo>
                  <a:pt x="680" y="1826"/>
                </a:lnTo>
                <a:lnTo>
                  <a:pt x="680" y="1826"/>
                </a:lnTo>
                <a:lnTo>
                  <a:pt x="664" y="1815"/>
                </a:lnTo>
                <a:lnTo>
                  <a:pt x="655" y="1809"/>
                </a:lnTo>
                <a:lnTo>
                  <a:pt x="655" y="1809"/>
                </a:lnTo>
                <a:lnTo>
                  <a:pt x="653" y="1804"/>
                </a:lnTo>
                <a:lnTo>
                  <a:pt x="652" y="1799"/>
                </a:lnTo>
                <a:lnTo>
                  <a:pt x="650" y="1788"/>
                </a:lnTo>
                <a:lnTo>
                  <a:pt x="650" y="1774"/>
                </a:lnTo>
                <a:lnTo>
                  <a:pt x="650" y="1774"/>
                </a:lnTo>
                <a:lnTo>
                  <a:pt x="660" y="1765"/>
                </a:lnTo>
                <a:lnTo>
                  <a:pt x="677" y="1749"/>
                </a:lnTo>
                <a:lnTo>
                  <a:pt x="677" y="1749"/>
                </a:lnTo>
                <a:close/>
                <a:moveTo>
                  <a:pt x="686" y="1969"/>
                </a:moveTo>
                <a:lnTo>
                  <a:pt x="690" y="2080"/>
                </a:lnTo>
                <a:lnTo>
                  <a:pt x="685" y="2105"/>
                </a:lnTo>
                <a:lnTo>
                  <a:pt x="685" y="2154"/>
                </a:lnTo>
                <a:lnTo>
                  <a:pt x="685" y="2154"/>
                </a:lnTo>
                <a:lnTo>
                  <a:pt x="687" y="2157"/>
                </a:lnTo>
                <a:lnTo>
                  <a:pt x="692" y="2158"/>
                </a:lnTo>
                <a:lnTo>
                  <a:pt x="707" y="2162"/>
                </a:lnTo>
                <a:lnTo>
                  <a:pt x="716" y="2162"/>
                </a:lnTo>
                <a:lnTo>
                  <a:pt x="724" y="2162"/>
                </a:lnTo>
                <a:lnTo>
                  <a:pt x="730" y="2162"/>
                </a:lnTo>
                <a:lnTo>
                  <a:pt x="734" y="2159"/>
                </a:lnTo>
                <a:lnTo>
                  <a:pt x="734" y="2159"/>
                </a:lnTo>
                <a:lnTo>
                  <a:pt x="735" y="2154"/>
                </a:lnTo>
                <a:lnTo>
                  <a:pt x="735" y="2146"/>
                </a:lnTo>
                <a:lnTo>
                  <a:pt x="734" y="2122"/>
                </a:lnTo>
                <a:lnTo>
                  <a:pt x="729" y="2090"/>
                </a:lnTo>
                <a:lnTo>
                  <a:pt x="729" y="2090"/>
                </a:lnTo>
                <a:lnTo>
                  <a:pt x="728" y="2088"/>
                </a:lnTo>
                <a:lnTo>
                  <a:pt x="726" y="2083"/>
                </a:lnTo>
                <a:lnTo>
                  <a:pt x="724" y="2075"/>
                </a:lnTo>
                <a:lnTo>
                  <a:pt x="724" y="2070"/>
                </a:lnTo>
                <a:lnTo>
                  <a:pt x="724" y="2065"/>
                </a:lnTo>
                <a:lnTo>
                  <a:pt x="724" y="2065"/>
                </a:lnTo>
                <a:lnTo>
                  <a:pt x="723" y="1975"/>
                </a:lnTo>
                <a:lnTo>
                  <a:pt x="723" y="1975"/>
                </a:lnTo>
                <a:lnTo>
                  <a:pt x="775" y="1983"/>
                </a:lnTo>
                <a:lnTo>
                  <a:pt x="796" y="1985"/>
                </a:lnTo>
                <a:lnTo>
                  <a:pt x="808" y="1986"/>
                </a:lnTo>
                <a:lnTo>
                  <a:pt x="808" y="1986"/>
                </a:lnTo>
                <a:lnTo>
                  <a:pt x="819" y="1985"/>
                </a:lnTo>
                <a:lnTo>
                  <a:pt x="833" y="1983"/>
                </a:lnTo>
                <a:lnTo>
                  <a:pt x="849" y="1978"/>
                </a:lnTo>
                <a:lnTo>
                  <a:pt x="864" y="1973"/>
                </a:lnTo>
                <a:lnTo>
                  <a:pt x="878" y="1965"/>
                </a:lnTo>
                <a:lnTo>
                  <a:pt x="889" y="1958"/>
                </a:lnTo>
                <a:lnTo>
                  <a:pt x="893" y="1954"/>
                </a:lnTo>
                <a:lnTo>
                  <a:pt x="897" y="1951"/>
                </a:lnTo>
                <a:lnTo>
                  <a:pt x="898" y="1947"/>
                </a:lnTo>
                <a:lnTo>
                  <a:pt x="897" y="1942"/>
                </a:lnTo>
                <a:lnTo>
                  <a:pt x="897" y="1942"/>
                </a:lnTo>
                <a:lnTo>
                  <a:pt x="893" y="1935"/>
                </a:lnTo>
                <a:lnTo>
                  <a:pt x="888" y="1928"/>
                </a:lnTo>
                <a:lnTo>
                  <a:pt x="884" y="1925"/>
                </a:lnTo>
                <a:lnTo>
                  <a:pt x="880" y="1922"/>
                </a:lnTo>
                <a:lnTo>
                  <a:pt x="871" y="1918"/>
                </a:lnTo>
                <a:lnTo>
                  <a:pt x="867" y="1917"/>
                </a:lnTo>
                <a:lnTo>
                  <a:pt x="867" y="1917"/>
                </a:lnTo>
                <a:lnTo>
                  <a:pt x="865" y="1915"/>
                </a:lnTo>
                <a:lnTo>
                  <a:pt x="861" y="1911"/>
                </a:lnTo>
                <a:lnTo>
                  <a:pt x="843" y="1902"/>
                </a:lnTo>
                <a:lnTo>
                  <a:pt x="843" y="1902"/>
                </a:lnTo>
                <a:lnTo>
                  <a:pt x="836" y="1900"/>
                </a:lnTo>
                <a:lnTo>
                  <a:pt x="831" y="1900"/>
                </a:lnTo>
                <a:lnTo>
                  <a:pt x="818" y="1899"/>
                </a:lnTo>
                <a:lnTo>
                  <a:pt x="811" y="1897"/>
                </a:lnTo>
                <a:lnTo>
                  <a:pt x="802" y="1895"/>
                </a:lnTo>
                <a:lnTo>
                  <a:pt x="791" y="1890"/>
                </a:lnTo>
                <a:lnTo>
                  <a:pt x="778" y="1883"/>
                </a:lnTo>
                <a:lnTo>
                  <a:pt x="778" y="1883"/>
                </a:lnTo>
                <a:lnTo>
                  <a:pt x="751" y="1867"/>
                </a:lnTo>
                <a:lnTo>
                  <a:pt x="719" y="1848"/>
                </a:lnTo>
                <a:lnTo>
                  <a:pt x="691" y="913"/>
                </a:lnTo>
                <a:lnTo>
                  <a:pt x="691" y="913"/>
                </a:lnTo>
                <a:lnTo>
                  <a:pt x="696" y="906"/>
                </a:lnTo>
                <a:lnTo>
                  <a:pt x="703" y="899"/>
                </a:lnTo>
                <a:lnTo>
                  <a:pt x="716" y="882"/>
                </a:lnTo>
                <a:lnTo>
                  <a:pt x="716" y="882"/>
                </a:lnTo>
                <a:lnTo>
                  <a:pt x="735" y="882"/>
                </a:lnTo>
                <a:lnTo>
                  <a:pt x="756" y="880"/>
                </a:lnTo>
                <a:lnTo>
                  <a:pt x="774" y="879"/>
                </a:lnTo>
                <a:lnTo>
                  <a:pt x="780" y="878"/>
                </a:lnTo>
                <a:lnTo>
                  <a:pt x="783" y="875"/>
                </a:lnTo>
                <a:lnTo>
                  <a:pt x="783" y="875"/>
                </a:lnTo>
                <a:lnTo>
                  <a:pt x="790" y="868"/>
                </a:lnTo>
                <a:lnTo>
                  <a:pt x="792" y="861"/>
                </a:lnTo>
                <a:lnTo>
                  <a:pt x="792" y="857"/>
                </a:lnTo>
                <a:lnTo>
                  <a:pt x="792" y="853"/>
                </a:lnTo>
                <a:lnTo>
                  <a:pt x="791" y="850"/>
                </a:lnTo>
                <a:lnTo>
                  <a:pt x="788" y="846"/>
                </a:lnTo>
                <a:lnTo>
                  <a:pt x="788" y="846"/>
                </a:lnTo>
                <a:lnTo>
                  <a:pt x="785" y="840"/>
                </a:lnTo>
                <a:lnTo>
                  <a:pt x="783" y="838"/>
                </a:lnTo>
                <a:lnTo>
                  <a:pt x="781" y="836"/>
                </a:lnTo>
                <a:lnTo>
                  <a:pt x="778" y="835"/>
                </a:lnTo>
                <a:lnTo>
                  <a:pt x="774" y="835"/>
                </a:lnTo>
                <a:lnTo>
                  <a:pt x="759" y="836"/>
                </a:lnTo>
                <a:lnTo>
                  <a:pt x="759" y="836"/>
                </a:lnTo>
                <a:lnTo>
                  <a:pt x="729" y="840"/>
                </a:lnTo>
                <a:lnTo>
                  <a:pt x="729" y="840"/>
                </a:lnTo>
                <a:lnTo>
                  <a:pt x="728" y="836"/>
                </a:lnTo>
                <a:lnTo>
                  <a:pt x="724" y="831"/>
                </a:lnTo>
                <a:lnTo>
                  <a:pt x="724" y="831"/>
                </a:lnTo>
                <a:lnTo>
                  <a:pt x="717" y="822"/>
                </a:lnTo>
                <a:lnTo>
                  <a:pt x="712" y="817"/>
                </a:lnTo>
                <a:lnTo>
                  <a:pt x="708" y="815"/>
                </a:lnTo>
                <a:lnTo>
                  <a:pt x="705" y="811"/>
                </a:lnTo>
                <a:lnTo>
                  <a:pt x="705" y="811"/>
                </a:lnTo>
                <a:lnTo>
                  <a:pt x="693" y="798"/>
                </a:lnTo>
                <a:lnTo>
                  <a:pt x="686" y="790"/>
                </a:lnTo>
                <a:lnTo>
                  <a:pt x="680" y="787"/>
                </a:lnTo>
                <a:lnTo>
                  <a:pt x="680" y="787"/>
                </a:lnTo>
                <a:lnTo>
                  <a:pt x="671" y="782"/>
                </a:lnTo>
                <a:lnTo>
                  <a:pt x="660" y="774"/>
                </a:lnTo>
                <a:lnTo>
                  <a:pt x="648" y="767"/>
                </a:lnTo>
                <a:lnTo>
                  <a:pt x="640" y="762"/>
                </a:lnTo>
                <a:lnTo>
                  <a:pt x="640" y="762"/>
                </a:lnTo>
                <a:lnTo>
                  <a:pt x="636" y="759"/>
                </a:lnTo>
                <a:lnTo>
                  <a:pt x="631" y="756"/>
                </a:lnTo>
                <a:lnTo>
                  <a:pt x="626" y="752"/>
                </a:lnTo>
                <a:lnTo>
                  <a:pt x="626" y="752"/>
                </a:lnTo>
                <a:lnTo>
                  <a:pt x="665" y="515"/>
                </a:lnTo>
                <a:lnTo>
                  <a:pt x="665" y="515"/>
                </a:lnTo>
                <a:lnTo>
                  <a:pt x="669" y="492"/>
                </a:lnTo>
                <a:lnTo>
                  <a:pt x="671" y="466"/>
                </a:lnTo>
                <a:lnTo>
                  <a:pt x="675" y="431"/>
                </a:lnTo>
                <a:lnTo>
                  <a:pt x="675" y="431"/>
                </a:lnTo>
                <a:lnTo>
                  <a:pt x="677" y="421"/>
                </a:lnTo>
                <a:lnTo>
                  <a:pt x="682" y="410"/>
                </a:lnTo>
                <a:lnTo>
                  <a:pt x="686" y="405"/>
                </a:lnTo>
                <a:lnTo>
                  <a:pt x="690" y="399"/>
                </a:lnTo>
                <a:lnTo>
                  <a:pt x="695" y="395"/>
                </a:lnTo>
                <a:lnTo>
                  <a:pt x="700" y="392"/>
                </a:lnTo>
                <a:lnTo>
                  <a:pt x="700" y="392"/>
                </a:lnTo>
                <a:lnTo>
                  <a:pt x="707" y="387"/>
                </a:lnTo>
                <a:lnTo>
                  <a:pt x="712" y="384"/>
                </a:lnTo>
                <a:lnTo>
                  <a:pt x="716" y="383"/>
                </a:lnTo>
                <a:lnTo>
                  <a:pt x="724" y="382"/>
                </a:lnTo>
                <a:lnTo>
                  <a:pt x="724" y="382"/>
                </a:lnTo>
                <a:lnTo>
                  <a:pt x="748" y="382"/>
                </a:lnTo>
                <a:lnTo>
                  <a:pt x="759" y="382"/>
                </a:lnTo>
                <a:lnTo>
                  <a:pt x="759" y="382"/>
                </a:lnTo>
                <a:lnTo>
                  <a:pt x="764" y="395"/>
                </a:lnTo>
                <a:lnTo>
                  <a:pt x="766" y="404"/>
                </a:lnTo>
                <a:lnTo>
                  <a:pt x="767" y="406"/>
                </a:lnTo>
                <a:lnTo>
                  <a:pt x="769" y="406"/>
                </a:lnTo>
                <a:lnTo>
                  <a:pt x="769" y="406"/>
                </a:lnTo>
                <a:lnTo>
                  <a:pt x="772" y="399"/>
                </a:lnTo>
                <a:lnTo>
                  <a:pt x="778" y="387"/>
                </a:lnTo>
                <a:lnTo>
                  <a:pt x="778" y="387"/>
                </a:lnTo>
                <a:lnTo>
                  <a:pt x="781" y="374"/>
                </a:lnTo>
                <a:lnTo>
                  <a:pt x="782" y="358"/>
                </a:lnTo>
                <a:lnTo>
                  <a:pt x="783" y="337"/>
                </a:lnTo>
                <a:lnTo>
                  <a:pt x="783" y="337"/>
                </a:lnTo>
                <a:lnTo>
                  <a:pt x="788" y="334"/>
                </a:lnTo>
                <a:lnTo>
                  <a:pt x="792" y="331"/>
                </a:lnTo>
                <a:lnTo>
                  <a:pt x="793" y="329"/>
                </a:lnTo>
                <a:lnTo>
                  <a:pt x="793" y="327"/>
                </a:lnTo>
                <a:lnTo>
                  <a:pt x="793" y="327"/>
                </a:lnTo>
                <a:lnTo>
                  <a:pt x="793" y="318"/>
                </a:lnTo>
                <a:lnTo>
                  <a:pt x="793" y="313"/>
                </a:lnTo>
                <a:lnTo>
                  <a:pt x="793" y="313"/>
                </a:lnTo>
                <a:lnTo>
                  <a:pt x="795" y="313"/>
                </a:lnTo>
                <a:lnTo>
                  <a:pt x="796" y="313"/>
                </a:lnTo>
                <a:lnTo>
                  <a:pt x="797" y="310"/>
                </a:lnTo>
                <a:lnTo>
                  <a:pt x="798" y="303"/>
                </a:lnTo>
                <a:lnTo>
                  <a:pt x="798" y="303"/>
                </a:lnTo>
                <a:lnTo>
                  <a:pt x="797" y="292"/>
                </a:lnTo>
                <a:lnTo>
                  <a:pt x="796" y="279"/>
                </a:lnTo>
                <a:lnTo>
                  <a:pt x="793" y="268"/>
                </a:lnTo>
                <a:lnTo>
                  <a:pt x="793" y="268"/>
                </a:lnTo>
                <a:lnTo>
                  <a:pt x="797" y="268"/>
                </a:lnTo>
                <a:lnTo>
                  <a:pt x="803" y="266"/>
                </a:lnTo>
                <a:lnTo>
                  <a:pt x="807" y="265"/>
                </a:lnTo>
                <a:lnTo>
                  <a:pt x="811" y="262"/>
                </a:lnTo>
                <a:lnTo>
                  <a:pt x="813" y="258"/>
                </a:lnTo>
                <a:lnTo>
                  <a:pt x="813" y="253"/>
                </a:lnTo>
                <a:lnTo>
                  <a:pt x="813" y="253"/>
                </a:lnTo>
                <a:lnTo>
                  <a:pt x="812" y="248"/>
                </a:lnTo>
                <a:lnTo>
                  <a:pt x="811" y="245"/>
                </a:lnTo>
                <a:lnTo>
                  <a:pt x="806" y="239"/>
                </a:lnTo>
                <a:lnTo>
                  <a:pt x="798" y="231"/>
                </a:lnTo>
                <a:lnTo>
                  <a:pt x="796" y="225"/>
                </a:lnTo>
                <a:lnTo>
                  <a:pt x="793" y="219"/>
                </a:lnTo>
                <a:lnTo>
                  <a:pt x="793" y="219"/>
                </a:lnTo>
                <a:lnTo>
                  <a:pt x="791" y="207"/>
                </a:lnTo>
                <a:lnTo>
                  <a:pt x="790" y="198"/>
                </a:lnTo>
                <a:lnTo>
                  <a:pt x="791" y="190"/>
                </a:lnTo>
                <a:lnTo>
                  <a:pt x="793" y="184"/>
                </a:lnTo>
                <a:lnTo>
                  <a:pt x="793" y="184"/>
                </a:lnTo>
                <a:lnTo>
                  <a:pt x="795" y="173"/>
                </a:lnTo>
                <a:lnTo>
                  <a:pt x="795" y="158"/>
                </a:lnTo>
                <a:lnTo>
                  <a:pt x="793" y="140"/>
                </a:lnTo>
                <a:lnTo>
                  <a:pt x="793" y="140"/>
                </a:lnTo>
                <a:lnTo>
                  <a:pt x="793" y="132"/>
                </a:lnTo>
                <a:lnTo>
                  <a:pt x="792" y="114"/>
                </a:lnTo>
                <a:lnTo>
                  <a:pt x="790" y="103"/>
                </a:lnTo>
                <a:lnTo>
                  <a:pt x="787" y="89"/>
                </a:lnTo>
                <a:lnTo>
                  <a:pt x="781" y="77"/>
                </a:lnTo>
                <a:lnTo>
                  <a:pt x="774" y="66"/>
                </a:lnTo>
                <a:lnTo>
                  <a:pt x="774" y="66"/>
                </a:lnTo>
                <a:lnTo>
                  <a:pt x="765" y="55"/>
                </a:lnTo>
                <a:lnTo>
                  <a:pt x="754" y="44"/>
                </a:lnTo>
                <a:lnTo>
                  <a:pt x="743" y="34"/>
                </a:lnTo>
                <a:lnTo>
                  <a:pt x="730" y="24"/>
                </a:lnTo>
                <a:lnTo>
                  <a:pt x="717" y="15"/>
                </a:lnTo>
                <a:lnTo>
                  <a:pt x="702" y="9"/>
                </a:lnTo>
                <a:lnTo>
                  <a:pt x="685" y="4"/>
                </a:lnTo>
                <a:lnTo>
                  <a:pt x="665" y="2"/>
                </a:lnTo>
                <a:lnTo>
                  <a:pt x="665" y="2"/>
                </a:lnTo>
                <a:lnTo>
                  <a:pt x="645" y="0"/>
                </a:lnTo>
                <a:lnTo>
                  <a:pt x="627" y="2"/>
                </a:lnTo>
                <a:lnTo>
                  <a:pt x="610" y="4"/>
                </a:lnTo>
                <a:lnTo>
                  <a:pt x="595" y="7"/>
                </a:lnTo>
                <a:lnTo>
                  <a:pt x="580" y="11"/>
                </a:lnTo>
                <a:lnTo>
                  <a:pt x="568" y="18"/>
                </a:lnTo>
                <a:lnTo>
                  <a:pt x="557" y="24"/>
                </a:lnTo>
                <a:lnTo>
                  <a:pt x="547" y="31"/>
                </a:lnTo>
                <a:lnTo>
                  <a:pt x="547" y="31"/>
                </a:lnTo>
                <a:lnTo>
                  <a:pt x="538" y="40"/>
                </a:lnTo>
                <a:lnTo>
                  <a:pt x="532" y="51"/>
                </a:lnTo>
                <a:lnTo>
                  <a:pt x="526" y="62"/>
                </a:lnTo>
                <a:lnTo>
                  <a:pt x="521" y="74"/>
                </a:lnTo>
                <a:lnTo>
                  <a:pt x="514" y="97"/>
                </a:lnTo>
                <a:lnTo>
                  <a:pt x="507" y="115"/>
                </a:lnTo>
                <a:lnTo>
                  <a:pt x="507" y="115"/>
                </a:lnTo>
                <a:lnTo>
                  <a:pt x="505" y="124"/>
                </a:lnTo>
                <a:lnTo>
                  <a:pt x="504" y="135"/>
                </a:lnTo>
                <a:lnTo>
                  <a:pt x="501" y="162"/>
                </a:lnTo>
                <a:lnTo>
                  <a:pt x="501" y="192"/>
                </a:lnTo>
                <a:lnTo>
                  <a:pt x="502" y="219"/>
                </a:lnTo>
                <a:lnTo>
                  <a:pt x="502" y="219"/>
                </a:lnTo>
                <a:lnTo>
                  <a:pt x="504" y="237"/>
                </a:lnTo>
                <a:lnTo>
                  <a:pt x="506" y="247"/>
                </a:lnTo>
                <a:lnTo>
                  <a:pt x="507" y="255"/>
                </a:lnTo>
                <a:lnTo>
                  <a:pt x="507" y="263"/>
                </a:lnTo>
                <a:lnTo>
                  <a:pt x="507" y="263"/>
                </a:lnTo>
                <a:lnTo>
                  <a:pt x="507" y="273"/>
                </a:lnTo>
                <a:lnTo>
                  <a:pt x="507" y="279"/>
                </a:lnTo>
                <a:lnTo>
                  <a:pt x="506" y="284"/>
                </a:lnTo>
                <a:lnTo>
                  <a:pt x="502" y="288"/>
                </a:lnTo>
                <a:lnTo>
                  <a:pt x="502" y="288"/>
                </a:lnTo>
                <a:lnTo>
                  <a:pt x="490" y="294"/>
                </a:lnTo>
                <a:lnTo>
                  <a:pt x="469" y="303"/>
                </a:lnTo>
                <a:lnTo>
                  <a:pt x="446" y="313"/>
                </a:lnTo>
                <a:lnTo>
                  <a:pt x="429" y="323"/>
                </a:lnTo>
                <a:lnTo>
                  <a:pt x="429" y="323"/>
                </a:lnTo>
                <a:lnTo>
                  <a:pt x="417" y="331"/>
                </a:lnTo>
                <a:lnTo>
                  <a:pt x="398" y="347"/>
                </a:lnTo>
                <a:lnTo>
                  <a:pt x="345" y="393"/>
                </a:lnTo>
                <a:lnTo>
                  <a:pt x="291" y="442"/>
                </a:lnTo>
                <a:lnTo>
                  <a:pt x="270" y="462"/>
                </a:lnTo>
                <a:lnTo>
                  <a:pt x="256" y="476"/>
                </a:lnTo>
                <a:lnTo>
                  <a:pt x="256" y="476"/>
                </a:lnTo>
                <a:lnTo>
                  <a:pt x="249" y="487"/>
                </a:lnTo>
                <a:lnTo>
                  <a:pt x="244" y="498"/>
                </a:lnTo>
                <a:lnTo>
                  <a:pt x="240" y="510"/>
                </a:lnTo>
                <a:lnTo>
                  <a:pt x="238" y="524"/>
                </a:lnTo>
                <a:lnTo>
                  <a:pt x="236" y="535"/>
                </a:lnTo>
                <a:lnTo>
                  <a:pt x="236" y="547"/>
                </a:lnTo>
                <a:lnTo>
                  <a:pt x="236" y="564"/>
                </a:lnTo>
                <a:lnTo>
                  <a:pt x="236" y="629"/>
                </a:lnTo>
                <a:lnTo>
                  <a:pt x="236" y="629"/>
                </a:lnTo>
                <a:lnTo>
                  <a:pt x="182" y="709"/>
                </a:lnTo>
                <a:lnTo>
                  <a:pt x="140" y="768"/>
                </a:lnTo>
                <a:lnTo>
                  <a:pt x="113" y="806"/>
                </a:lnTo>
                <a:lnTo>
                  <a:pt x="113" y="806"/>
                </a:lnTo>
                <a:lnTo>
                  <a:pt x="103" y="817"/>
                </a:lnTo>
                <a:lnTo>
                  <a:pt x="87" y="834"/>
                </a:lnTo>
                <a:lnTo>
                  <a:pt x="49" y="869"/>
                </a:lnTo>
                <a:lnTo>
                  <a:pt x="0" y="915"/>
                </a:lnTo>
                <a:lnTo>
                  <a:pt x="29" y="940"/>
                </a:lnTo>
                <a:lnTo>
                  <a:pt x="29" y="940"/>
                </a:lnTo>
                <a:lnTo>
                  <a:pt x="26" y="956"/>
                </a:lnTo>
                <a:lnTo>
                  <a:pt x="22" y="973"/>
                </a:lnTo>
                <a:lnTo>
                  <a:pt x="20" y="996"/>
                </a:lnTo>
                <a:lnTo>
                  <a:pt x="18" y="1010"/>
                </a:lnTo>
                <a:lnTo>
                  <a:pt x="20" y="1025"/>
                </a:lnTo>
                <a:lnTo>
                  <a:pt x="20" y="1040"/>
                </a:lnTo>
                <a:lnTo>
                  <a:pt x="22" y="1056"/>
                </a:lnTo>
                <a:lnTo>
                  <a:pt x="26" y="1072"/>
                </a:lnTo>
                <a:lnTo>
                  <a:pt x="31" y="1088"/>
                </a:lnTo>
                <a:lnTo>
                  <a:pt x="37" y="1105"/>
                </a:lnTo>
                <a:lnTo>
                  <a:pt x="44" y="1122"/>
                </a:lnTo>
                <a:lnTo>
                  <a:pt x="44" y="1122"/>
                </a:lnTo>
                <a:lnTo>
                  <a:pt x="145" y="1316"/>
                </a:lnTo>
                <a:lnTo>
                  <a:pt x="194" y="1412"/>
                </a:lnTo>
                <a:lnTo>
                  <a:pt x="212" y="1447"/>
                </a:lnTo>
                <a:lnTo>
                  <a:pt x="222" y="1468"/>
                </a:lnTo>
                <a:lnTo>
                  <a:pt x="222" y="1468"/>
                </a:lnTo>
                <a:lnTo>
                  <a:pt x="241" y="1517"/>
                </a:lnTo>
                <a:lnTo>
                  <a:pt x="247" y="1537"/>
                </a:lnTo>
                <a:lnTo>
                  <a:pt x="250" y="1546"/>
                </a:lnTo>
                <a:lnTo>
                  <a:pt x="251" y="1552"/>
                </a:lnTo>
                <a:lnTo>
                  <a:pt x="251" y="1552"/>
                </a:lnTo>
                <a:lnTo>
                  <a:pt x="252" y="1577"/>
                </a:lnTo>
                <a:lnTo>
                  <a:pt x="252" y="1596"/>
                </a:lnTo>
                <a:lnTo>
                  <a:pt x="251" y="1619"/>
                </a:lnTo>
                <a:lnTo>
                  <a:pt x="250" y="1641"/>
                </a:lnTo>
                <a:lnTo>
                  <a:pt x="247" y="1662"/>
                </a:lnTo>
                <a:lnTo>
                  <a:pt x="245" y="1670"/>
                </a:lnTo>
                <a:lnTo>
                  <a:pt x="243" y="1679"/>
                </a:lnTo>
                <a:lnTo>
                  <a:pt x="240" y="1685"/>
                </a:lnTo>
                <a:lnTo>
                  <a:pt x="236" y="1690"/>
                </a:lnTo>
                <a:lnTo>
                  <a:pt x="236" y="1690"/>
                </a:lnTo>
                <a:lnTo>
                  <a:pt x="229" y="1701"/>
                </a:lnTo>
                <a:lnTo>
                  <a:pt x="220" y="1716"/>
                </a:lnTo>
                <a:lnTo>
                  <a:pt x="212" y="1735"/>
                </a:lnTo>
                <a:lnTo>
                  <a:pt x="203" y="1754"/>
                </a:lnTo>
                <a:lnTo>
                  <a:pt x="196" y="1773"/>
                </a:lnTo>
                <a:lnTo>
                  <a:pt x="191" y="1789"/>
                </a:lnTo>
                <a:lnTo>
                  <a:pt x="187" y="1802"/>
                </a:lnTo>
                <a:lnTo>
                  <a:pt x="187" y="1806"/>
                </a:lnTo>
                <a:lnTo>
                  <a:pt x="187" y="1809"/>
                </a:lnTo>
                <a:lnTo>
                  <a:pt x="187" y="1809"/>
                </a:lnTo>
                <a:lnTo>
                  <a:pt x="190" y="1812"/>
                </a:lnTo>
                <a:lnTo>
                  <a:pt x="192" y="1815"/>
                </a:lnTo>
                <a:lnTo>
                  <a:pt x="198" y="1820"/>
                </a:lnTo>
                <a:lnTo>
                  <a:pt x="207" y="1823"/>
                </a:lnTo>
                <a:lnTo>
                  <a:pt x="207" y="1823"/>
                </a:lnTo>
                <a:lnTo>
                  <a:pt x="198" y="1851"/>
                </a:lnTo>
                <a:lnTo>
                  <a:pt x="190" y="1873"/>
                </a:lnTo>
                <a:lnTo>
                  <a:pt x="182" y="1893"/>
                </a:lnTo>
                <a:lnTo>
                  <a:pt x="182" y="1893"/>
                </a:lnTo>
                <a:lnTo>
                  <a:pt x="180" y="1900"/>
                </a:lnTo>
                <a:lnTo>
                  <a:pt x="178" y="1906"/>
                </a:lnTo>
                <a:lnTo>
                  <a:pt x="178" y="1912"/>
                </a:lnTo>
                <a:lnTo>
                  <a:pt x="178" y="1917"/>
                </a:lnTo>
                <a:lnTo>
                  <a:pt x="181" y="1925"/>
                </a:lnTo>
                <a:lnTo>
                  <a:pt x="182" y="1927"/>
                </a:lnTo>
                <a:lnTo>
                  <a:pt x="182" y="1927"/>
                </a:lnTo>
                <a:lnTo>
                  <a:pt x="176" y="1937"/>
                </a:lnTo>
                <a:lnTo>
                  <a:pt x="172" y="1944"/>
                </a:lnTo>
                <a:lnTo>
                  <a:pt x="171" y="1948"/>
                </a:lnTo>
                <a:lnTo>
                  <a:pt x="172" y="1952"/>
                </a:lnTo>
                <a:lnTo>
                  <a:pt x="172" y="1952"/>
                </a:lnTo>
                <a:lnTo>
                  <a:pt x="175" y="1954"/>
                </a:lnTo>
                <a:lnTo>
                  <a:pt x="178" y="1957"/>
                </a:lnTo>
                <a:lnTo>
                  <a:pt x="185" y="1959"/>
                </a:lnTo>
                <a:lnTo>
                  <a:pt x="192" y="1960"/>
                </a:lnTo>
                <a:lnTo>
                  <a:pt x="202" y="1960"/>
                </a:lnTo>
                <a:lnTo>
                  <a:pt x="213" y="1959"/>
                </a:lnTo>
                <a:lnTo>
                  <a:pt x="227" y="1957"/>
                </a:lnTo>
                <a:lnTo>
                  <a:pt x="241" y="1952"/>
                </a:lnTo>
                <a:lnTo>
                  <a:pt x="241" y="1952"/>
                </a:lnTo>
                <a:lnTo>
                  <a:pt x="256" y="1946"/>
                </a:lnTo>
                <a:lnTo>
                  <a:pt x="267" y="1941"/>
                </a:lnTo>
                <a:lnTo>
                  <a:pt x="284" y="1932"/>
                </a:lnTo>
                <a:lnTo>
                  <a:pt x="294" y="1928"/>
                </a:lnTo>
                <a:lnTo>
                  <a:pt x="305" y="1925"/>
                </a:lnTo>
                <a:lnTo>
                  <a:pt x="320" y="1921"/>
                </a:lnTo>
                <a:lnTo>
                  <a:pt x="340" y="1917"/>
                </a:lnTo>
                <a:lnTo>
                  <a:pt x="340" y="1917"/>
                </a:lnTo>
                <a:lnTo>
                  <a:pt x="388" y="1909"/>
                </a:lnTo>
                <a:lnTo>
                  <a:pt x="411" y="1904"/>
                </a:lnTo>
                <a:lnTo>
                  <a:pt x="435" y="1899"/>
                </a:lnTo>
                <a:lnTo>
                  <a:pt x="456" y="1893"/>
                </a:lnTo>
                <a:lnTo>
                  <a:pt x="473" y="1886"/>
                </a:lnTo>
                <a:lnTo>
                  <a:pt x="486" y="1880"/>
                </a:lnTo>
                <a:lnTo>
                  <a:pt x="490" y="1877"/>
                </a:lnTo>
                <a:lnTo>
                  <a:pt x="493" y="1873"/>
                </a:lnTo>
                <a:lnTo>
                  <a:pt x="493" y="1873"/>
                </a:lnTo>
                <a:lnTo>
                  <a:pt x="496" y="1867"/>
                </a:lnTo>
                <a:lnTo>
                  <a:pt x="500" y="1862"/>
                </a:lnTo>
                <a:lnTo>
                  <a:pt x="505" y="1854"/>
                </a:lnTo>
                <a:lnTo>
                  <a:pt x="506" y="1853"/>
                </a:lnTo>
                <a:lnTo>
                  <a:pt x="504" y="1851"/>
                </a:lnTo>
                <a:lnTo>
                  <a:pt x="500" y="1849"/>
                </a:lnTo>
                <a:lnTo>
                  <a:pt x="493" y="1848"/>
                </a:lnTo>
                <a:lnTo>
                  <a:pt x="493" y="1848"/>
                </a:lnTo>
                <a:lnTo>
                  <a:pt x="479" y="1847"/>
                </a:lnTo>
                <a:lnTo>
                  <a:pt x="474" y="1846"/>
                </a:lnTo>
                <a:lnTo>
                  <a:pt x="472" y="1846"/>
                </a:lnTo>
                <a:lnTo>
                  <a:pt x="468" y="1843"/>
                </a:lnTo>
                <a:lnTo>
                  <a:pt x="468" y="1843"/>
                </a:lnTo>
                <a:lnTo>
                  <a:pt x="462" y="1841"/>
                </a:lnTo>
                <a:lnTo>
                  <a:pt x="454" y="1839"/>
                </a:lnTo>
                <a:lnTo>
                  <a:pt x="446" y="1837"/>
                </a:lnTo>
                <a:lnTo>
                  <a:pt x="442" y="1836"/>
                </a:lnTo>
                <a:lnTo>
                  <a:pt x="438" y="1833"/>
                </a:lnTo>
                <a:lnTo>
                  <a:pt x="438" y="1833"/>
                </a:lnTo>
                <a:lnTo>
                  <a:pt x="435" y="1832"/>
                </a:lnTo>
                <a:lnTo>
                  <a:pt x="430" y="1831"/>
                </a:lnTo>
                <a:lnTo>
                  <a:pt x="420" y="1833"/>
                </a:lnTo>
                <a:lnTo>
                  <a:pt x="414" y="1835"/>
                </a:lnTo>
                <a:lnTo>
                  <a:pt x="408" y="1836"/>
                </a:lnTo>
                <a:lnTo>
                  <a:pt x="401" y="1836"/>
                </a:lnTo>
                <a:lnTo>
                  <a:pt x="394" y="1833"/>
                </a:lnTo>
                <a:lnTo>
                  <a:pt x="394" y="1833"/>
                </a:lnTo>
                <a:lnTo>
                  <a:pt x="377" y="1823"/>
                </a:lnTo>
                <a:lnTo>
                  <a:pt x="355" y="1810"/>
                </a:lnTo>
                <a:lnTo>
                  <a:pt x="330" y="1794"/>
                </a:lnTo>
                <a:lnTo>
                  <a:pt x="330" y="1794"/>
                </a:lnTo>
                <a:lnTo>
                  <a:pt x="339" y="1789"/>
                </a:lnTo>
                <a:lnTo>
                  <a:pt x="345" y="1784"/>
                </a:lnTo>
                <a:lnTo>
                  <a:pt x="347" y="1781"/>
                </a:lnTo>
                <a:lnTo>
                  <a:pt x="350" y="1779"/>
                </a:lnTo>
                <a:lnTo>
                  <a:pt x="350" y="1779"/>
                </a:lnTo>
                <a:lnTo>
                  <a:pt x="356" y="1772"/>
                </a:lnTo>
                <a:lnTo>
                  <a:pt x="364" y="1762"/>
                </a:lnTo>
                <a:lnTo>
                  <a:pt x="376" y="1748"/>
                </a:lnTo>
                <a:lnTo>
                  <a:pt x="381" y="1739"/>
                </a:lnTo>
                <a:lnTo>
                  <a:pt x="384" y="1730"/>
                </a:lnTo>
                <a:lnTo>
                  <a:pt x="384" y="1730"/>
                </a:lnTo>
                <a:lnTo>
                  <a:pt x="400" y="1679"/>
                </a:lnTo>
                <a:lnTo>
                  <a:pt x="425" y="1594"/>
                </a:lnTo>
                <a:lnTo>
                  <a:pt x="458" y="1478"/>
                </a:lnTo>
                <a:lnTo>
                  <a:pt x="458" y="1478"/>
                </a:lnTo>
                <a:lnTo>
                  <a:pt x="480" y="1557"/>
                </a:lnTo>
                <a:lnTo>
                  <a:pt x="495" y="1614"/>
                </a:lnTo>
                <a:lnTo>
                  <a:pt x="500" y="1635"/>
                </a:lnTo>
                <a:lnTo>
                  <a:pt x="502" y="1646"/>
                </a:lnTo>
                <a:lnTo>
                  <a:pt x="502" y="1646"/>
                </a:lnTo>
                <a:lnTo>
                  <a:pt x="504" y="1659"/>
                </a:lnTo>
                <a:lnTo>
                  <a:pt x="506" y="1677"/>
                </a:lnTo>
                <a:lnTo>
                  <a:pt x="509" y="1693"/>
                </a:lnTo>
                <a:lnTo>
                  <a:pt x="512" y="1705"/>
                </a:lnTo>
                <a:lnTo>
                  <a:pt x="512" y="1705"/>
                </a:lnTo>
                <a:lnTo>
                  <a:pt x="514" y="1711"/>
                </a:lnTo>
                <a:lnTo>
                  <a:pt x="515" y="1722"/>
                </a:lnTo>
                <a:lnTo>
                  <a:pt x="516" y="1751"/>
                </a:lnTo>
                <a:lnTo>
                  <a:pt x="517" y="1778"/>
                </a:lnTo>
                <a:lnTo>
                  <a:pt x="520" y="1788"/>
                </a:lnTo>
                <a:lnTo>
                  <a:pt x="521" y="1791"/>
                </a:lnTo>
                <a:lnTo>
                  <a:pt x="522" y="1794"/>
                </a:lnTo>
                <a:lnTo>
                  <a:pt x="522" y="1794"/>
                </a:lnTo>
                <a:lnTo>
                  <a:pt x="530" y="1800"/>
                </a:lnTo>
                <a:lnTo>
                  <a:pt x="538" y="1805"/>
                </a:lnTo>
                <a:lnTo>
                  <a:pt x="547" y="1809"/>
                </a:lnTo>
                <a:lnTo>
                  <a:pt x="547" y="1809"/>
                </a:lnTo>
                <a:lnTo>
                  <a:pt x="546" y="1823"/>
                </a:lnTo>
                <a:lnTo>
                  <a:pt x="544" y="1837"/>
                </a:lnTo>
                <a:lnTo>
                  <a:pt x="542" y="1848"/>
                </a:lnTo>
                <a:lnTo>
                  <a:pt x="542" y="1848"/>
                </a:lnTo>
                <a:lnTo>
                  <a:pt x="538" y="1857"/>
                </a:lnTo>
                <a:lnTo>
                  <a:pt x="536" y="1865"/>
                </a:lnTo>
                <a:lnTo>
                  <a:pt x="532" y="1875"/>
                </a:lnTo>
                <a:lnTo>
                  <a:pt x="532" y="1881"/>
                </a:lnTo>
                <a:lnTo>
                  <a:pt x="532" y="1888"/>
                </a:lnTo>
                <a:lnTo>
                  <a:pt x="532" y="1888"/>
                </a:lnTo>
                <a:lnTo>
                  <a:pt x="532" y="1910"/>
                </a:lnTo>
                <a:lnTo>
                  <a:pt x="532" y="1917"/>
                </a:lnTo>
                <a:lnTo>
                  <a:pt x="532" y="1917"/>
                </a:lnTo>
                <a:lnTo>
                  <a:pt x="528" y="1918"/>
                </a:lnTo>
                <a:lnTo>
                  <a:pt x="521" y="1921"/>
                </a:lnTo>
                <a:lnTo>
                  <a:pt x="517" y="1923"/>
                </a:lnTo>
                <a:lnTo>
                  <a:pt x="514" y="1926"/>
                </a:lnTo>
                <a:lnTo>
                  <a:pt x="512" y="1928"/>
                </a:lnTo>
                <a:lnTo>
                  <a:pt x="512" y="1932"/>
                </a:lnTo>
                <a:lnTo>
                  <a:pt x="512" y="1932"/>
                </a:lnTo>
                <a:lnTo>
                  <a:pt x="514" y="1939"/>
                </a:lnTo>
                <a:lnTo>
                  <a:pt x="515" y="1943"/>
                </a:lnTo>
                <a:lnTo>
                  <a:pt x="516" y="1946"/>
                </a:lnTo>
                <a:lnTo>
                  <a:pt x="519" y="1949"/>
                </a:lnTo>
                <a:lnTo>
                  <a:pt x="523" y="1952"/>
                </a:lnTo>
                <a:lnTo>
                  <a:pt x="531" y="1954"/>
                </a:lnTo>
                <a:lnTo>
                  <a:pt x="542" y="1957"/>
                </a:lnTo>
                <a:lnTo>
                  <a:pt x="542" y="1957"/>
                </a:lnTo>
                <a:lnTo>
                  <a:pt x="568" y="1959"/>
                </a:lnTo>
                <a:lnTo>
                  <a:pt x="592" y="1960"/>
                </a:lnTo>
                <a:lnTo>
                  <a:pt x="636" y="1962"/>
                </a:lnTo>
                <a:lnTo>
                  <a:pt x="636" y="1962"/>
                </a:lnTo>
                <a:lnTo>
                  <a:pt x="655" y="1964"/>
                </a:lnTo>
                <a:lnTo>
                  <a:pt x="686" y="1969"/>
                </a:lnTo>
                <a:lnTo>
                  <a:pt x="686" y="1969"/>
                </a:lnTo>
                <a:close/>
              </a:path>
            </a:pathLst>
          </a:custGeom>
          <a:gradFill>
            <a:gsLst>
              <a:gs pos="0">
                <a:srgbClr val="FF9933"/>
              </a:gs>
              <a:gs pos="100000">
                <a:srgbClr val="663300"/>
              </a:gs>
            </a:gsLst>
            <a:lin ang="162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1331178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51</TotalTime>
  <Words>12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pptxk04_杖をつく老人のシルエット</dc:title>
  <dc:subject>pptxk04_杖をつく老人のシルエット</dc:subject>
  <dc:creator>でじけろお</dc:creator>
  <cp:revision>1</cp:revision>
  <dcterms:created xsi:type="dcterms:W3CDTF">2018-05-20T00:31:01Z</dcterms:created>
  <dcterms:modified xsi:type="dcterms:W3CDTF">2022-06-22T15:40:24Z</dcterms:modified>
  <cp:version>1</cp:version>
</cp:coreProperties>
</file>